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69" r:id="rId2"/>
    <p:sldId id="271" r:id="rId3"/>
    <p:sldId id="272" r:id="rId4"/>
    <p:sldId id="27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  <a:srgbClr val="BFF0FD"/>
    <a:srgbClr val="88E3FC"/>
    <a:srgbClr val="43D4FB"/>
    <a:srgbClr val="33CCFF"/>
    <a:srgbClr val="8CE4FC"/>
    <a:srgbClr val="33D0FB"/>
    <a:srgbClr val="037E9F"/>
    <a:srgbClr val="05BBF0"/>
    <a:srgbClr val="007F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sy Pauly" userId="a2115347-edf7-4678-af7c-a3d4d0e43d46" providerId="ADAL" clId="{EAAE5C14-2E4D-40B4-8820-9F2E74ADD0DE}"/>
    <pc:docChg chg="undo custSel addSld delSld modSld">
      <pc:chgData name="Paulsy Pauly" userId="a2115347-edf7-4678-af7c-a3d4d0e43d46" providerId="ADAL" clId="{EAAE5C14-2E4D-40B4-8820-9F2E74ADD0DE}" dt="2022-05-24T09:33:42.443" v="1376" actId="13926"/>
      <pc:docMkLst>
        <pc:docMk/>
      </pc:docMkLst>
      <pc:sldChg chg="del">
        <pc:chgData name="Paulsy Pauly" userId="a2115347-edf7-4678-af7c-a3d4d0e43d46" providerId="ADAL" clId="{EAAE5C14-2E4D-40B4-8820-9F2E74ADD0DE}" dt="2022-05-23T10:40:30.357" v="87" actId="47"/>
        <pc:sldMkLst>
          <pc:docMk/>
          <pc:sldMk cId="1515878922" sldId="256"/>
        </pc:sldMkLst>
      </pc:sldChg>
      <pc:sldChg chg="del">
        <pc:chgData name="Paulsy Pauly" userId="a2115347-edf7-4678-af7c-a3d4d0e43d46" providerId="ADAL" clId="{EAAE5C14-2E4D-40B4-8820-9F2E74ADD0DE}" dt="2022-05-23T09:08:53.021" v="86" actId="47"/>
        <pc:sldMkLst>
          <pc:docMk/>
          <pc:sldMk cId="2881334456" sldId="263"/>
        </pc:sldMkLst>
      </pc:sldChg>
      <pc:sldChg chg="del">
        <pc:chgData name="Paulsy Pauly" userId="a2115347-edf7-4678-af7c-a3d4d0e43d46" providerId="ADAL" clId="{EAAE5C14-2E4D-40B4-8820-9F2E74ADD0DE}" dt="2022-05-23T09:08:50.231" v="85" actId="47"/>
        <pc:sldMkLst>
          <pc:docMk/>
          <pc:sldMk cId="1354045223" sldId="264"/>
        </pc:sldMkLst>
      </pc:sldChg>
      <pc:sldChg chg="del">
        <pc:chgData name="Paulsy Pauly" userId="a2115347-edf7-4678-af7c-a3d4d0e43d46" providerId="ADAL" clId="{EAAE5C14-2E4D-40B4-8820-9F2E74ADD0DE}" dt="2022-05-23T09:08:44.132" v="84" actId="47"/>
        <pc:sldMkLst>
          <pc:docMk/>
          <pc:sldMk cId="3439769545" sldId="265"/>
        </pc:sldMkLst>
      </pc:sldChg>
      <pc:sldChg chg="modSp mod">
        <pc:chgData name="Paulsy Pauly" userId="a2115347-edf7-4678-af7c-a3d4d0e43d46" providerId="ADAL" clId="{EAAE5C14-2E4D-40B4-8820-9F2E74ADD0DE}" dt="2022-05-19T04:18:11.158" v="30" actId="1036"/>
        <pc:sldMkLst>
          <pc:docMk/>
          <pc:sldMk cId="2579033454" sldId="266"/>
        </pc:sldMkLst>
        <pc:spChg chg="mod">
          <ac:chgData name="Paulsy Pauly" userId="a2115347-edf7-4678-af7c-a3d4d0e43d46" providerId="ADAL" clId="{EAAE5C14-2E4D-40B4-8820-9F2E74ADD0DE}" dt="2022-05-19T04:17:56.933" v="18" actId="1036"/>
          <ac:spMkLst>
            <pc:docMk/>
            <pc:sldMk cId="2579033454" sldId="266"/>
            <ac:spMk id="56" creationId="{8412D42F-1E0B-D2D7-3047-653C8B423BA4}"/>
          </ac:spMkLst>
        </pc:spChg>
        <pc:spChg chg="mod">
          <ac:chgData name="Paulsy Pauly" userId="a2115347-edf7-4678-af7c-a3d4d0e43d46" providerId="ADAL" clId="{EAAE5C14-2E4D-40B4-8820-9F2E74ADD0DE}" dt="2022-05-19T04:18:11.158" v="30" actId="1036"/>
          <ac:spMkLst>
            <pc:docMk/>
            <pc:sldMk cId="2579033454" sldId="266"/>
            <ac:spMk id="57" creationId="{0CACF472-8C02-6E18-71D9-A0FC237A9516}"/>
          </ac:spMkLst>
        </pc:spChg>
        <pc:spChg chg="mod">
          <ac:chgData name="Paulsy Pauly" userId="a2115347-edf7-4678-af7c-a3d4d0e43d46" providerId="ADAL" clId="{EAAE5C14-2E4D-40B4-8820-9F2E74ADD0DE}" dt="2022-05-19T04:03:30.706" v="3" actId="14861"/>
          <ac:spMkLst>
            <pc:docMk/>
            <pc:sldMk cId="2579033454" sldId="266"/>
            <ac:spMk id="60" creationId="{64814755-74C0-369C-DE74-A19EA34D4584}"/>
          </ac:spMkLst>
        </pc:spChg>
        <pc:spChg chg="mod">
          <ac:chgData name="Paulsy Pauly" userId="a2115347-edf7-4678-af7c-a3d4d0e43d46" providerId="ADAL" clId="{EAAE5C14-2E4D-40B4-8820-9F2E74ADD0DE}" dt="2022-05-19T04:03:09.520" v="2" actId="14861"/>
          <ac:spMkLst>
            <pc:docMk/>
            <pc:sldMk cId="2579033454" sldId="266"/>
            <ac:spMk id="67" creationId="{0A0301A5-C037-B2B4-3DDE-AECD086F41DA}"/>
          </ac:spMkLst>
        </pc:spChg>
        <pc:spChg chg="mod">
          <ac:chgData name="Paulsy Pauly" userId="a2115347-edf7-4678-af7c-a3d4d0e43d46" providerId="ADAL" clId="{EAAE5C14-2E4D-40B4-8820-9F2E74ADD0DE}" dt="2022-05-19T04:04:06.199" v="6" actId="14861"/>
          <ac:spMkLst>
            <pc:docMk/>
            <pc:sldMk cId="2579033454" sldId="266"/>
            <ac:spMk id="113" creationId="{CE908F3F-43DC-90F5-8B61-B8D9D83532A8}"/>
          </ac:spMkLst>
        </pc:spChg>
        <pc:spChg chg="mod">
          <ac:chgData name="Paulsy Pauly" userId="a2115347-edf7-4678-af7c-a3d4d0e43d46" providerId="ADAL" clId="{EAAE5C14-2E4D-40B4-8820-9F2E74ADD0DE}" dt="2022-05-19T04:03:59.045" v="5" actId="14861"/>
          <ac:spMkLst>
            <pc:docMk/>
            <pc:sldMk cId="2579033454" sldId="266"/>
            <ac:spMk id="119" creationId="{1DAC7E20-F2CC-ED0F-8444-E9575AA7C82A}"/>
          </ac:spMkLst>
        </pc:spChg>
        <pc:picChg chg="mod">
          <ac:chgData name="Paulsy Pauly" userId="a2115347-edf7-4678-af7c-a3d4d0e43d46" providerId="ADAL" clId="{EAAE5C14-2E4D-40B4-8820-9F2E74ADD0DE}" dt="2022-05-19T04:02:15.983" v="0" actId="14861"/>
          <ac:picMkLst>
            <pc:docMk/>
            <pc:sldMk cId="2579033454" sldId="266"/>
            <ac:picMk id="50" creationId="{B487165D-61F6-CCE2-9166-CA8D5E60CF8B}"/>
          </ac:picMkLst>
        </pc:picChg>
        <pc:picChg chg="mod">
          <ac:chgData name="Paulsy Pauly" userId="a2115347-edf7-4678-af7c-a3d4d0e43d46" providerId="ADAL" clId="{EAAE5C14-2E4D-40B4-8820-9F2E74ADD0DE}" dt="2022-05-19T04:02:23.667" v="1" actId="14861"/>
          <ac:picMkLst>
            <pc:docMk/>
            <pc:sldMk cId="2579033454" sldId="266"/>
            <ac:picMk id="51" creationId="{7F644626-53AB-5CB8-829C-74D5856F0A5F}"/>
          </ac:picMkLst>
        </pc:picChg>
        <pc:picChg chg="mod">
          <ac:chgData name="Paulsy Pauly" userId="a2115347-edf7-4678-af7c-a3d4d0e43d46" providerId="ADAL" clId="{EAAE5C14-2E4D-40B4-8820-9F2E74ADD0DE}" dt="2022-05-19T04:03:09.520" v="2" actId="14861"/>
          <ac:picMkLst>
            <pc:docMk/>
            <pc:sldMk cId="2579033454" sldId="266"/>
            <ac:picMk id="52" creationId="{BBE822A7-F456-6D7B-EEDC-9453AD530148}"/>
          </ac:picMkLst>
        </pc:picChg>
        <pc:picChg chg="mod">
          <ac:chgData name="Paulsy Pauly" userId="a2115347-edf7-4678-af7c-a3d4d0e43d46" providerId="ADAL" clId="{EAAE5C14-2E4D-40B4-8820-9F2E74ADD0DE}" dt="2022-05-19T04:03:09.520" v="2" actId="14861"/>
          <ac:picMkLst>
            <pc:docMk/>
            <pc:sldMk cId="2579033454" sldId="266"/>
            <ac:picMk id="58" creationId="{02295A9B-F2B4-6B33-A26F-014C0144A693}"/>
          </ac:picMkLst>
        </pc:picChg>
        <pc:picChg chg="mod">
          <ac:chgData name="Paulsy Pauly" userId="a2115347-edf7-4678-af7c-a3d4d0e43d46" providerId="ADAL" clId="{EAAE5C14-2E4D-40B4-8820-9F2E74ADD0DE}" dt="2022-05-19T04:03:09.520" v="2" actId="14861"/>
          <ac:picMkLst>
            <pc:docMk/>
            <pc:sldMk cId="2579033454" sldId="266"/>
            <ac:picMk id="62" creationId="{91D265AF-253A-C29A-C2F6-6175174A1B96}"/>
          </ac:picMkLst>
        </pc:picChg>
        <pc:picChg chg="mod">
          <ac:chgData name="Paulsy Pauly" userId="a2115347-edf7-4678-af7c-a3d4d0e43d46" providerId="ADAL" clId="{EAAE5C14-2E4D-40B4-8820-9F2E74ADD0DE}" dt="2022-05-19T04:03:09.520" v="2" actId="14861"/>
          <ac:picMkLst>
            <pc:docMk/>
            <pc:sldMk cId="2579033454" sldId="266"/>
            <ac:picMk id="63" creationId="{40939444-5153-F6EF-2447-030C74100530}"/>
          </ac:picMkLst>
        </pc:picChg>
        <pc:picChg chg="mod">
          <ac:chgData name="Paulsy Pauly" userId="a2115347-edf7-4678-af7c-a3d4d0e43d46" providerId="ADAL" clId="{EAAE5C14-2E4D-40B4-8820-9F2E74ADD0DE}" dt="2022-05-19T04:03:09.520" v="2" actId="14861"/>
          <ac:picMkLst>
            <pc:docMk/>
            <pc:sldMk cId="2579033454" sldId="266"/>
            <ac:picMk id="65" creationId="{7BF7533D-B4AE-6B63-DD14-406F7B0D7E12}"/>
          </ac:picMkLst>
        </pc:picChg>
        <pc:picChg chg="mod">
          <ac:chgData name="Paulsy Pauly" userId="a2115347-edf7-4678-af7c-a3d4d0e43d46" providerId="ADAL" clId="{EAAE5C14-2E4D-40B4-8820-9F2E74ADD0DE}" dt="2022-05-19T04:03:09.520" v="2" actId="14861"/>
          <ac:picMkLst>
            <pc:docMk/>
            <pc:sldMk cId="2579033454" sldId="266"/>
            <ac:picMk id="115" creationId="{5DB69247-9377-E793-4300-D9A9C267AFB3}"/>
          </ac:picMkLst>
        </pc:picChg>
      </pc:sldChg>
      <pc:sldChg chg="modSp mod">
        <pc:chgData name="Paulsy Pauly" userId="a2115347-edf7-4678-af7c-a3d4d0e43d46" providerId="ADAL" clId="{EAAE5C14-2E4D-40B4-8820-9F2E74ADD0DE}" dt="2022-05-19T08:02:06.781" v="82" actId="120"/>
        <pc:sldMkLst>
          <pc:docMk/>
          <pc:sldMk cId="753278239" sldId="269"/>
        </pc:sldMkLst>
        <pc:spChg chg="mod">
          <ac:chgData name="Paulsy Pauly" userId="a2115347-edf7-4678-af7c-a3d4d0e43d46" providerId="ADAL" clId="{EAAE5C14-2E4D-40B4-8820-9F2E74ADD0DE}" dt="2022-05-19T08:02:06.781" v="82" actId="120"/>
          <ac:spMkLst>
            <pc:docMk/>
            <pc:sldMk cId="753278239" sldId="269"/>
            <ac:spMk id="127" creationId="{0E12D5D7-C37A-0464-D49B-CC79B5AEFA53}"/>
          </ac:spMkLst>
        </pc:spChg>
      </pc:sldChg>
      <pc:sldChg chg="addSp delSp modSp add mod setBg">
        <pc:chgData name="Paulsy Pauly" userId="a2115347-edf7-4678-af7c-a3d4d0e43d46" providerId="ADAL" clId="{EAAE5C14-2E4D-40B4-8820-9F2E74ADD0DE}" dt="2022-05-23T11:53:16.772" v="141" actId="20577"/>
        <pc:sldMkLst>
          <pc:docMk/>
          <pc:sldMk cId="3580752019" sldId="270"/>
        </pc:sldMkLst>
        <pc:spChg chg="del">
          <ac:chgData name="Paulsy Pauly" userId="a2115347-edf7-4678-af7c-a3d4d0e43d46" providerId="ADAL" clId="{EAAE5C14-2E4D-40B4-8820-9F2E74ADD0DE}" dt="2022-05-23T11:41:57.688" v="88" actId="478"/>
          <ac:spMkLst>
            <pc:docMk/>
            <pc:sldMk cId="3580752019" sldId="270"/>
            <ac:spMk id="67" creationId="{0A0301A5-C037-B2B4-3DDE-AECD086F41DA}"/>
          </ac:spMkLst>
        </pc:spChg>
        <pc:spChg chg="del mod">
          <ac:chgData name="Paulsy Pauly" userId="a2115347-edf7-4678-af7c-a3d4d0e43d46" providerId="ADAL" clId="{EAAE5C14-2E4D-40B4-8820-9F2E74ADD0DE}" dt="2022-05-23T11:51:28.797" v="102" actId="478"/>
          <ac:spMkLst>
            <pc:docMk/>
            <pc:sldMk cId="3580752019" sldId="270"/>
            <ac:spMk id="86" creationId="{469B10E8-B165-7686-A0C6-D1EBAAC1E710}"/>
          </ac:spMkLst>
        </pc:spChg>
        <pc:spChg chg="add del mod">
          <ac:chgData name="Paulsy Pauly" userId="a2115347-edf7-4678-af7c-a3d4d0e43d46" providerId="ADAL" clId="{EAAE5C14-2E4D-40B4-8820-9F2E74ADD0DE}" dt="2022-05-23T11:42:33.296" v="93" actId="478"/>
          <ac:spMkLst>
            <pc:docMk/>
            <pc:sldMk cId="3580752019" sldId="270"/>
            <ac:spMk id="86" creationId="{469B52CE-6EC9-1EBA-9C63-C0CA102E02FC}"/>
          </ac:spMkLst>
        </pc:spChg>
        <pc:spChg chg="add del mod">
          <ac:chgData name="Paulsy Pauly" userId="a2115347-edf7-4678-af7c-a3d4d0e43d46" providerId="ADAL" clId="{EAAE5C14-2E4D-40B4-8820-9F2E74ADD0DE}" dt="2022-05-23T11:42:33.296" v="93" actId="478"/>
          <ac:spMkLst>
            <pc:docMk/>
            <pc:sldMk cId="3580752019" sldId="270"/>
            <ac:spMk id="87" creationId="{318DBA1A-EDAF-3734-A3F8-3418F0F5D39B}"/>
          </ac:spMkLst>
        </pc:spChg>
        <pc:spChg chg="del">
          <ac:chgData name="Paulsy Pauly" userId="a2115347-edf7-4678-af7c-a3d4d0e43d46" providerId="ADAL" clId="{EAAE5C14-2E4D-40B4-8820-9F2E74ADD0DE}" dt="2022-05-23T11:51:49.588" v="113" actId="478"/>
          <ac:spMkLst>
            <pc:docMk/>
            <pc:sldMk cId="3580752019" sldId="270"/>
            <ac:spMk id="87" creationId="{F15B4FFF-8427-3440-9B83-CAF4FA9EDDA2}"/>
          </ac:spMkLst>
        </pc:spChg>
        <pc:spChg chg="del">
          <ac:chgData name="Paulsy Pauly" userId="a2115347-edf7-4678-af7c-a3d4d0e43d46" providerId="ADAL" clId="{EAAE5C14-2E4D-40B4-8820-9F2E74ADD0DE}" dt="2022-05-23T11:51:51.476" v="114" actId="478"/>
          <ac:spMkLst>
            <pc:docMk/>
            <pc:sldMk cId="3580752019" sldId="270"/>
            <ac:spMk id="88" creationId="{D843313F-5150-BA02-02BB-6FE34399BD7D}"/>
          </ac:spMkLst>
        </pc:spChg>
        <pc:spChg chg="del">
          <ac:chgData name="Paulsy Pauly" userId="a2115347-edf7-4678-af7c-a3d4d0e43d46" providerId="ADAL" clId="{EAAE5C14-2E4D-40B4-8820-9F2E74ADD0DE}" dt="2022-05-23T11:51:57.829" v="117" actId="478"/>
          <ac:spMkLst>
            <pc:docMk/>
            <pc:sldMk cId="3580752019" sldId="270"/>
            <ac:spMk id="89" creationId="{176457F6-0708-405D-E504-1906C75458FE}"/>
          </ac:spMkLst>
        </pc:spChg>
        <pc:spChg chg="del mod">
          <ac:chgData name="Paulsy Pauly" userId="a2115347-edf7-4678-af7c-a3d4d0e43d46" providerId="ADAL" clId="{EAAE5C14-2E4D-40B4-8820-9F2E74ADD0DE}" dt="2022-05-23T11:52:53.204" v="132" actId="478"/>
          <ac:spMkLst>
            <pc:docMk/>
            <pc:sldMk cId="3580752019" sldId="270"/>
            <ac:spMk id="90" creationId="{D9129DF8-6A11-C3F9-3983-B40D4206704E}"/>
          </ac:spMkLst>
        </pc:spChg>
        <pc:spChg chg="del">
          <ac:chgData name="Paulsy Pauly" userId="a2115347-edf7-4678-af7c-a3d4d0e43d46" providerId="ADAL" clId="{EAAE5C14-2E4D-40B4-8820-9F2E74ADD0DE}" dt="2022-05-23T11:53:06.404" v="138" actId="478"/>
          <ac:spMkLst>
            <pc:docMk/>
            <pc:sldMk cId="3580752019" sldId="270"/>
            <ac:spMk id="91" creationId="{AFE5DAB3-2733-0F83-A386-516DEFAB41AD}"/>
          </ac:spMkLst>
        </pc:spChg>
        <pc:spChg chg="del mod">
          <ac:chgData name="Paulsy Pauly" userId="a2115347-edf7-4678-af7c-a3d4d0e43d46" providerId="ADAL" clId="{EAAE5C14-2E4D-40B4-8820-9F2E74ADD0DE}" dt="2022-05-23T11:53:11.461" v="140" actId="478"/>
          <ac:spMkLst>
            <pc:docMk/>
            <pc:sldMk cId="3580752019" sldId="270"/>
            <ac:spMk id="92" creationId="{DB10D68B-FC58-3949-4CF1-46DB2B7A5404}"/>
          </ac:spMkLst>
        </pc:spChg>
        <pc:spChg chg="del">
          <ac:chgData name="Paulsy Pauly" userId="a2115347-edf7-4678-af7c-a3d4d0e43d46" providerId="ADAL" clId="{EAAE5C14-2E4D-40B4-8820-9F2E74ADD0DE}" dt="2022-05-23T11:51:31.445" v="103" actId="478"/>
          <ac:spMkLst>
            <pc:docMk/>
            <pc:sldMk cId="3580752019" sldId="270"/>
            <ac:spMk id="95" creationId="{7B526B76-9728-3728-DDFD-88284B3F85E9}"/>
          </ac:spMkLst>
        </pc:spChg>
        <pc:spChg chg="del mod">
          <ac:chgData name="Paulsy Pauly" userId="a2115347-edf7-4678-af7c-a3d4d0e43d46" providerId="ADAL" clId="{EAAE5C14-2E4D-40B4-8820-9F2E74ADD0DE}" dt="2022-05-23T11:51:40.462" v="108"/>
          <ac:spMkLst>
            <pc:docMk/>
            <pc:sldMk cId="3580752019" sldId="270"/>
            <ac:spMk id="96" creationId="{BE1B5881-2628-7FFD-8CCA-D1F72EC8562B}"/>
          </ac:spMkLst>
        </pc:spChg>
        <pc:spChg chg="del">
          <ac:chgData name="Paulsy Pauly" userId="a2115347-edf7-4678-af7c-a3d4d0e43d46" providerId="ADAL" clId="{EAAE5C14-2E4D-40B4-8820-9F2E74ADD0DE}" dt="2022-05-23T11:51:56.094" v="116" actId="478"/>
          <ac:spMkLst>
            <pc:docMk/>
            <pc:sldMk cId="3580752019" sldId="270"/>
            <ac:spMk id="111" creationId="{0E9011DC-8956-C7C9-0666-D21278988119}"/>
          </ac:spMkLst>
        </pc:spChg>
        <pc:spChg chg="del">
          <ac:chgData name="Paulsy Pauly" userId="a2115347-edf7-4678-af7c-a3d4d0e43d46" providerId="ADAL" clId="{EAAE5C14-2E4D-40B4-8820-9F2E74ADD0DE}" dt="2022-05-23T11:41:57.688" v="88" actId="478"/>
          <ac:spMkLst>
            <pc:docMk/>
            <pc:sldMk cId="3580752019" sldId="270"/>
            <ac:spMk id="112" creationId="{73E3E4D5-7264-D851-39AD-2B9ADB62E7DA}"/>
          </ac:spMkLst>
        </pc:spChg>
        <pc:spChg chg="del">
          <ac:chgData name="Paulsy Pauly" userId="a2115347-edf7-4678-af7c-a3d4d0e43d46" providerId="ADAL" clId="{EAAE5C14-2E4D-40B4-8820-9F2E74ADD0DE}" dt="2022-05-23T11:42:04.961" v="89" actId="478"/>
          <ac:spMkLst>
            <pc:docMk/>
            <pc:sldMk cId="3580752019" sldId="270"/>
            <ac:spMk id="114" creationId="{3271F5F4-6EBF-77B2-1891-9132DD128CFC}"/>
          </ac:spMkLst>
        </pc:spChg>
        <pc:spChg chg="del">
          <ac:chgData name="Paulsy Pauly" userId="a2115347-edf7-4678-af7c-a3d4d0e43d46" providerId="ADAL" clId="{EAAE5C14-2E4D-40B4-8820-9F2E74ADD0DE}" dt="2022-05-23T11:41:57.688" v="88" actId="478"/>
          <ac:spMkLst>
            <pc:docMk/>
            <pc:sldMk cId="3580752019" sldId="270"/>
            <ac:spMk id="116" creationId="{5AEB731A-1E06-54B5-1498-2E665B108DF3}"/>
          </ac:spMkLst>
        </pc:spChg>
        <pc:spChg chg="del">
          <ac:chgData name="Paulsy Pauly" userId="a2115347-edf7-4678-af7c-a3d4d0e43d46" providerId="ADAL" clId="{EAAE5C14-2E4D-40B4-8820-9F2E74ADD0DE}" dt="2022-05-23T11:41:57.688" v="88" actId="478"/>
          <ac:spMkLst>
            <pc:docMk/>
            <pc:sldMk cId="3580752019" sldId="270"/>
            <ac:spMk id="117" creationId="{EFFAC6BA-FFBE-8317-39F2-6269CCF5528F}"/>
          </ac:spMkLst>
        </pc:spChg>
        <pc:spChg chg="del">
          <ac:chgData name="Paulsy Pauly" userId="a2115347-edf7-4678-af7c-a3d4d0e43d46" providerId="ADAL" clId="{EAAE5C14-2E4D-40B4-8820-9F2E74ADD0DE}" dt="2022-05-23T11:51:10.174" v="99" actId="478"/>
          <ac:spMkLst>
            <pc:docMk/>
            <pc:sldMk cId="3580752019" sldId="270"/>
            <ac:spMk id="121" creationId="{197C0059-7B49-5066-40D5-2C68849EA530}"/>
          </ac:spMkLst>
        </pc:spChg>
        <pc:spChg chg="del">
          <ac:chgData name="Paulsy Pauly" userId="a2115347-edf7-4678-af7c-a3d4d0e43d46" providerId="ADAL" clId="{EAAE5C14-2E4D-40B4-8820-9F2E74ADD0DE}" dt="2022-05-23T11:51:47.324" v="112" actId="478"/>
          <ac:spMkLst>
            <pc:docMk/>
            <pc:sldMk cId="3580752019" sldId="270"/>
            <ac:spMk id="122" creationId="{60F4B299-92FA-9623-87C2-773CDF41B39D}"/>
          </ac:spMkLst>
        </pc:spChg>
        <pc:spChg chg="del">
          <ac:chgData name="Paulsy Pauly" userId="a2115347-edf7-4678-af7c-a3d4d0e43d46" providerId="ADAL" clId="{EAAE5C14-2E4D-40B4-8820-9F2E74ADD0DE}" dt="2022-05-23T11:51:40.286" v="106" actId="478"/>
          <ac:spMkLst>
            <pc:docMk/>
            <pc:sldMk cId="3580752019" sldId="270"/>
            <ac:spMk id="125" creationId="{F6A3AB66-76C7-AEDD-9F38-90FEE70E1520}"/>
          </ac:spMkLst>
        </pc:spChg>
        <pc:spChg chg="del">
          <ac:chgData name="Paulsy Pauly" userId="a2115347-edf7-4678-af7c-a3d4d0e43d46" providerId="ADAL" clId="{EAAE5C14-2E4D-40B4-8820-9F2E74ADD0DE}" dt="2022-05-23T11:51:42.758" v="109" actId="478"/>
          <ac:spMkLst>
            <pc:docMk/>
            <pc:sldMk cId="3580752019" sldId="270"/>
            <ac:spMk id="126" creationId="{61AC53C4-CAB6-014C-AC5C-D9B3CC254C79}"/>
          </ac:spMkLst>
        </pc:spChg>
        <pc:spChg chg="del">
          <ac:chgData name="Paulsy Pauly" userId="a2115347-edf7-4678-af7c-a3d4d0e43d46" providerId="ADAL" clId="{EAAE5C14-2E4D-40B4-8820-9F2E74ADD0DE}" dt="2022-05-23T11:51:13.020" v="100" actId="478"/>
          <ac:spMkLst>
            <pc:docMk/>
            <pc:sldMk cId="3580752019" sldId="270"/>
            <ac:spMk id="127" creationId="{77DC6355-6263-C5B2-565F-7FB32C65E164}"/>
          </ac:spMkLst>
        </pc:spChg>
        <pc:spChg chg="del">
          <ac:chgData name="Paulsy Pauly" userId="a2115347-edf7-4678-af7c-a3d4d0e43d46" providerId="ADAL" clId="{EAAE5C14-2E4D-40B4-8820-9F2E74ADD0DE}" dt="2022-05-23T11:51:53.430" v="115" actId="478"/>
          <ac:spMkLst>
            <pc:docMk/>
            <pc:sldMk cId="3580752019" sldId="270"/>
            <ac:spMk id="130" creationId="{2A8EEA54-1670-1A7D-67EF-C66942A20326}"/>
          </ac:spMkLst>
        </pc:spChg>
        <pc:spChg chg="del">
          <ac:chgData name="Paulsy Pauly" userId="a2115347-edf7-4678-af7c-a3d4d0e43d46" providerId="ADAL" clId="{EAAE5C14-2E4D-40B4-8820-9F2E74ADD0DE}" dt="2022-05-23T11:51:05.013" v="97" actId="478"/>
          <ac:spMkLst>
            <pc:docMk/>
            <pc:sldMk cId="3580752019" sldId="270"/>
            <ac:spMk id="131" creationId="{A60C551F-C49F-9D84-ED42-F766CDE23E4F}"/>
          </ac:spMkLst>
        </pc:spChg>
        <pc:spChg chg="del">
          <ac:chgData name="Paulsy Pauly" userId="a2115347-edf7-4678-af7c-a3d4d0e43d46" providerId="ADAL" clId="{EAAE5C14-2E4D-40B4-8820-9F2E74ADD0DE}" dt="2022-05-23T11:51:05.013" v="97" actId="478"/>
          <ac:spMkLst>
            <pc:docMk/>
            <pc:sldMk cId="3580752019" sldId="270"/>
            <ac:spMk id="132" creationId="{E66F57C7-EA38-5C72-A359-F95D535FB421}"/>
          </ac:spMkLst>
        </pc:spChg>
        <pc:spChg chg="del mod">
          <ac:chgData name="Paulsy Pauly" userId="a2115347-edf7-4678-af7c-a3d4d0e43d46" providerId="ADAL" clId="{EAAE5C14-2E4D-40B4-8820-9F2E74ADD0DE}" dt="2022-05-23T11:51:44.975" v="110" actId="478"/>
          <ac:spMkLst>
            <pc:docMk/>
            <pc:sldMk cId="3580752019" sldId="270"/>
            <ac:spMk id="133" creationId="{9E23C99D-218D-736C-F7AF-EB3241C111AC}"/>
          </ac:spMkLst>
        </pc:spChg>
        <pc:spChg chg="del">
          <ac:chgData name="Paulsy Pauly" userId="a2115347-edf7-4678-af7c-a3d4d0e43d46" providerId="ADAL" clId="{EAAE5C14-2E4D-40B4-8820-9F2E74ADD0DE}" dt="2022-05-23T11:51:05.013" v="97" actId="478"/>
          <ac:spMkLst>
            <pc:docMk/>
            <pc:sldMk cId="3580752019" sldId="270"/>
            <ac:spMk id="134" creationId="{DAB19701-B860-36C5-54D2-0D8CA8FE2DAC}"/>
          </ac:spMkLst>
        </pc:spChg>
        <pc:spChg chg="del mod">
          <ac:chgData name="Paulsy Pauly" userId="a2115347-edf7-4678-af7c-a3d4d0e43d46" providerId="ADAL" clId="{EAAE5C14-2E4D-40B4-8820-9F2E74ADD0DE}" dt="2022-05-23T11:50:56.093" v="96" actId="478"/>
          <ac:spMkLst>
            <pc:docMk/>
            <pc:sldMk cId="3580752019" sldId="270"/>
            <ac:spMk id="141" creationId="{B75B3321-BB4F-1B9C-98F9-AA8EBFC84B81}"/>
          </ac:spMkLst>
        </pc:spChg>
        <pc:spChg chg="del mod">
          <ac:chgData name="Paulsy Pauly" userId="a2115347-edf7-4678-af7c-a3d4d0e43d46" providerId="ADAL" clId="{EAAE5C14-2E4D-40B4-8820-9F2E74ADD0DE}" dt="2022-05-23T11:52:50.052" v="130" actId="478"/>
          <ac:spMkLst>
            <pc:docMk/>
            <pc:sldMk cId="3580752019" sldId="270"/>
            <ac:spMk id="152" creationId="{FD3545CD-DD94-A6B7-58F2-17826926FDFE}"/>
          </ac:spMkLst>
        </pc:spChg>
        <pc:spChg chg="del mod">
          <ac:chgData name="Paulsy Pauly" userId="a2115347-edf7-4678-af7c-a3d4d0e43d46" providerId="ADAL" clId="{EAAE5C14-2E4D-40B4-8820-9F2E74ADD0DE}" dt="2022-05-23T11:52:43.324" v="127" actId="478"/>
          <ac:spMkLst>
            <pc:docMk/>
            <pc:sldMk cId="3580752019" sldId="270"/>
            <ac:spMk id="155" creationId="{13842A24-CFEF-2F3A-5F01-552506B741B6}"/>
          </ac:spMkLst>
        </pc:spChg>
        <pc:spChg chg="del mod">
          <ac:chgData name="Paulsy Pauly" userId="a2115347-edf7-4678-af7c-a3d4d0e43d46" providerId="ADAL" clId="{EAAE5C14-2E4D-40B4-8820-9F2E74ADD0DE}" dt="2022-05-23T11:53:04.964" v="137" actId="478"/>
          <ac:spMkLst>
            <pc:docMk/>
            <pc:sldMk cId="3580752019" sldId="270"/>
            <ac:spMk id="162" creationId="{14A6123B-190B-569D-0EB8-7617DC62C69C}"/>
          </ac:spMkLst>
        </pc:spChg>
        <pc:spChg chg="del">
          <ac:chgData name="Paulsy Pauly" userId="a2115347-edf7-4678-af7c-a3d4d0e43d46" providerId="ADAL" clId="{EAAE5C14-2E4D-40B4-8820-9F2E74ADD0DE}" dt="2022-05-23T11:52:59.837" v="135" actId="478"/>
          <ac:spMkLst>
            <pc:docMk/>
            <pc:sldMk cId="3580752019" sldId="270"/>
            <ac:spMk id="170" creationId="{ECD5169C-5FAE-22D5-544C-6B250DE47E98}"/>
          </ac:spMkLst>
        </pc:spChg>
        <pc:spChg chg="mod">
          <ac:chgData name="Paulsy Pauly" userId="a2115347-edf7-4678-af7c-a3d4d0e43d46" providerId="ADAL" clId="{EAAE5C14-2E4D-40B4-8820-9F2E74ADD0DE}" dt="2022-05-23T11:52:06.704" v="118" actId="1076"/>
          <ac:spMkLst>
            <pc:docMk/>
            <pc:sldMk cId="3580752019" sldId="270"/>
            <ac:spMk id="181" creationId="{7EB66ED1-B509-C5A1-7511-ABEA8662069A}"/>
          </ac:spMkLst>
        </pc:spChg>
        <pc:spChg chg="del mod">
          <ac:chgData name="Paulsy Pauly" userId="a2115347-edf7-4678-af7c-a3d4d0e43d46" providerId="ADAL" clId="{EAAE5C14-2E4D-40B4-8820-9F2E74ADD0DE}" dt="2022-05-23T11:52:58.502" v="134" actId="478"/>
          <ac:spMkLst>
            <pc:docMk/>
            <pc:sldMk cId="3580752019" sldId="270"/>
            <ac:spMk id="187" creationId="{A9447F9A-A232-1880-92B2-5AE623E3C274}"/>
          </ac:spMkLst>
        </pc:spChg>
        <pc:spChg chg="del mod">
          <ac:chgData name="Paulsy Pauly" userId="a2115347-edf7-4678-af7c-a3d4d0e43d46" providerId="ADAL" clId="{EAAE5C14-2E4D-40B4-8820-9F2E74ADD0DE}" dt="2022-05-23T11:52:37.102" v="124" actId="478"/>
          <ac:spMkLst>
            <pc:docMk/>
            <pc:sldMk cId="3580752019" sldId="270"/>
            <ac:spMk id="191" creationId="{9E5FF2E0-366A-5581-BCD4-6289DEA3D326}"/>
          </ac:spMkLst>
        </pc:spChg>
        <pc:spChg chg="del">
          <ac:chgData name="Paulsy Pauly" userId="a2115347-edf7-4678-af7c-a3d4d0e43d46" providerId="ADAL" clId="{EAAE5C14-2E4D-40B4-8820-9F2E74ADD0DE}" dt="2022-05-23T11:42:26.827" v="91" actId="478"/>
          <ac:spMkLst>
            <pc:docMk/>
            <pc:sldMk cId="3580752019" sldId="270"/>
            <ac:spMk id="193" creationId="{D6303D67-5B8B-3E7D-7E0B-773321244824}"/>
          </ac:spMkLst>
        </pc:spChg>
        <pc:spChg chg="del">
          <ac:chgData name="Paulsy Pauly" userId="a2115347-edf7-4678-af7c-a3d4d0e43d46" providerId="ADAL" clId="{EAAE5C14-2E4D-40B4-8820-9F2E74ADD0DE}" dt="2022-05-23T11:42:26.827" v="91" actId="478"/>
          <ac:spMkLst>
            <pc:docMk/>
            <pc:sldMk cId="3580752019" sldId="270"/>
            <ac:spMk id="194" creationId="{7EC3963A-6A48-B844-20C7-7660936CA550}"/>
          </ac:spMkLst>
        </pc:spChg>
        <pc:spChg chg="del">
          <ac:chgData name="Paulsy Pauly" userId="a2115347-edf7-4678-af7c-a3d4d0e43d46" providerId="ADAL" clId="{EAAE5C14-2E4D-40B4-8820-9F2E74ADD0DE}" dt="2022-05-23T11:42:26.827" v="91" actId="478"/>
          <ac:spMkLst>
            <pc:docMk/>
            <pc:sldMk cId="3580752019" sldId="270"/>
            <ac:spMk id="195" creationId="{67C62EF9-C42E-15C7-AA31-BDBF7AEED82B}"/>
          </ac:spMkLst>
        </pc:spChg>
        <pc:spChg chg="del">
          <ac:chgData name="Paulsy Pauly" userId="a2115347-edf7-4678-af7c-a3d4d0e43d46" providerId="ADAL" clId="{EAAE5C14-2E4D-40B4-8820-9F2E74ADD0DE}" dt="2022-05-23T11:42:26.827" v="91" actId="478"/>
          <ac:spMkLst>
            <pc:docMk/>
            <pc:sldMk cId="3580752019" sldId="270"/>
            <ac:spMk id="196" creationId="{9720C3D9-40C8-4C35-CE84-2B3231C0BF6E}"/>
          </ac:spMkLst>
        </pc:spChg>
        <pc:spChg chg="del">
          <ac:chgData name="Paulsy Pauly" userId="a2115347-edf7-4678-af7c-a3d4d0e43d46" providerId="ADAL" clId="{EAAE5C14-2E4D-40B4-8820-9F2E74ADD0DE}" dt="2022-05-23T11:42:04.961" v="89" actId="478"/>
          <ac:spMkLst>
            <pc:docMk/>
            <pc:sldMk cId="3580752019" sldId="270"/>
            <ac:spMk id="197" creationId="{87E1CA3E-5D40-91E3-6ED4-600C1889920C}"/>
          </ac:spMkLst>
        </pc:spChg>
        <pc:spChg chg="del">
          <ac:chgData name="Paulsy Pauly" userId="a2115347-edf7-4678-af7c-a3d4d0e43d46" providerId="ADAL" clId="{EAAE5C14-2E4D-40B4-8820-9F2E74ADD0DE}" dt="2022-05-23T11:42:04.961" v="89" actId="478"/>
          <ac:spMkLst>
            <pc:docMk/>
            <pc:sldMk cId="3580752019" sldId="270"/>
            <ac:spMk id="198" creationId="{C8FDA833-AACA-FDB9-CCAA-30A516D67D89}"/>
          </ac:spMkLst>
        </pc:spChg>
        <pc:spChg chg="del">
          <ac:chgData name="Paulsy Pauly" userId="a2115347-edf7-4678-af7c-a3d4d0e43d46" providerId="ADAL" clId="{EAAE5C14-2E4D-40B4-8820-9F2E74ADD0DE}" dt="2022-05-23T11:42:04.961" v="89" actId="478"/>
          <ac:spMkLst>
            <pc:docMk/>
            <pc:sldMk cId="3580752019" sldId="270"/>
            <ac:spMk id="199" creationId="{A6FDB515-82C3-FAF1-E051-C05AA979C7AA}"/>
          </ac:spMkLst>
        </pc:spChg>
        <pc:spChg chg="del">
          <ac:chgData name="Paulsy Pauly" userId="a2115347-edf7-4678-af7c-a3d4d0e43d46" providerId="ADAL" clId="{EAAE5C14-2E4D-40B4-8820-9F2E74ADD0DE}" dt="2022-05-23T11:41:57.688" v="88" actId="478"/>
          <ac:spMkLst>
            <pc:docMk/>
            <pc:sldMk cId="3580752019" sldId="270"/>
            <ac:spMk id="200" creationId="{AE7D2E6E-4142-81F3-9B74-375D5E808DD1}"/>
          </ac:spMkLst>
        </pc:spChg>
        <pc:spChg chg="mod">
          <ac:chgData name="Paulsy Pauly" userId="a2115347-edf7-4678-af7c-a3d4d0e43d46" providerId="ADAL" clId="{EAAE5C14-2E4D-40B4-8820-9F2E74ADD0DE}" dt="2022-05-23T11:53:16.772" v="141" actId="20577"/>
          <ac:spMkLst>
            <pc:docMk/>
            <pc:sldMk cId="3580752019" sldId="270"/>
            <ac:spMk id="218" creationId="{996CDB1B-1127-18EE-A9CC-97A13D5C38C9}"/>
          </ac:spMkLst>
        </pc:spChg>
        <pc:spChg chg="del">
          <ac:chgData name="Paulsy Pauly" userId="a2115347-edf7-4678-af7c-a3d4d0e43d46" providerId="ADAL" clId="{EAAE5C14-2E4D-40B4-8820-9F2E74ADD0DE}" dt="2022-05-23T11:42:26.827" v="91" actId="478"/>
          <ac:spMkLst>
            <pc:docMk/>
            <pc:sldMk cId="3580752019" sldId="270"/>
            <ac:spMk id="228" creationId="{6D520928-08EE-AD6D-968E-F19B7E907B56}"/>
          </ac:spMkLst>
        </pc:spChg>
        <pc:spChg chg="mod">
          <ac:chgData name="Paulsy Pauly" userId="a2115347-edf7-4678-af7c-a3d4d0e43d46" providerId="ADAL" clId="{EAAE5C14-2E4D-40B4-8820-9F2E74ADD0DE}" dt="2022-05-23T11:52:47.144" v="128" actId="1076"/>
          <ac:spMkLst>
            <pc:docMk/>
            <pc:sldMk cId="3580752019" sldId="270"/>
            <ac:spMk id="244" creationId="{A304CEF2-EBFC-0F7A-0E2E-A01502ACF20E}"/>
          </ac:spMkLst>
        </pc:spChg>
        <pc:spChg chg="del mod">
          <ac:chgData name="Paulsy Pauly" userId="a2115347-edf7-4678-af7c-a3d4d0e43d46" providerId="ADAL" clId="{EAAE5C14-2E4D-40B4-8820-9F2E74ADD0DE}" dt="2022-05-23T11:52:30.597" v="122" actId="478"/>
          <ac:spMkLst>
            <pc:docMk/>
            <pc:sldMk cId="3580752019" sldId="270"/>
            <ac:spMk id="248" creationId="{26834C6B-FE76-C95D-8E52-5B1A6602ACDB}"/>
          </ac:spMkLst>
        </pc:spChg>
      </pc:sldChg>
      <pc:sldChg chg="addSp delSp modSp mod">
        <pc:chgData name="Paulsy Pauly" userId="a2115347-edf7-4678-af7c-a3d4d0e43d46" providerId="ADAL" clId="{EAAE5C14-2E4D-40B4-8820-9F2E74ADD0DE}" dt="2022-05-24T04:09:31.213" v="265" actId="478"/>
        <pc:sldMkLst>
          <pc:docMk/>
          <pc:sldMk cId="3096420678" sldId="271"/>
        </pc:sldMkLst>
        <pc:spChg chg="add del mod">
          <ac:chgData name="Paulsy Pauly" userId="a2115347-edf7-4678-af7c-a3d4d0e43d46" providerId="ADAL" clId="{EAAE5C14-2E4D-40B4-8820-9F2E74ADD0DE}" dt="2022-05-24T04:06:50.093" v="225" actId="478"/>
          <ac:spMkLst>
            <pc:docMk/>
            <pc:sldMk cId="3096420678" sldId="271"/>
            <ac:spMk id="2" creationId="{94D4C30A-B074-5205-FF32-B4F4A0E9E665}"/>
          </ac:spMkLst>
        </pc:spChg>
        <pc:spChg chg="del">
          <ac:chgData name="Paulsy Pauly" userId="a2115347-edf7-4678-af7c-a3d4d0e43d46" providerId="ADAL" clId="{EAAE5C14-2E4D-40B4-8820-9F2E74ADD0DE}" dt="2022-05-24T04:05:18.889" v="179" actId="478"/>
          <ac:spMkLst>
            <pc:docMk/>
            <pc:sldMk cId="3096420678" sldId="271"/>
            <ac:spMk id="3" creationId="{A1A2BF79-FA1E-192F-87D2-81BF51F7A244}"/>
          </ac:spMkLst>
        </pc:spChg>
        <pc:spChg chg="del">
          <ac:chgData name="Paulsy Pauly" userId="a2115347-edf7-4678-af7c-a3d4d0e43d46" providerId="ADAL" clId="{EAAE5C14-2E4D-40B4-8820-9F2E74ADD0DE}" dt="2022-05-24T04:05:34.678" v="182" actId="478"/>
          <ac:spMkLst>
            <pc:docMk/>
            <pc:sldMk cId="3096420678" sldId="271"/>
            <ac:spMk id="9" creationId="{7206F2D0-89B3-DE9E-A95E-DD070FFE7C5C}"/>
          </ac:spMkLst>
        </pc:spChg>
        <pc:spChg chg="add del mod">
          <ac:chgData name="Paulsy Pauly" userId="a2115347-edf7-4678-af7c-a3d4d0e43d46" providerId="ADAL" clId="{EAAE5C14-2E4D-40B4-8820-9F2E74ADD0DE}" dt="2022-05-24T04:06:50.249" v="226" actId="478"/>
          <ac:spMkLst>
            <pc:docMk/>
            <pc:sldMk cId="3096420678" sldId="271"/>
            <ac:spMk id="11" creationId="{A302B7CD-D339-EA82-9D08-341EADF5A581}"/>
          </ac:spMkLst>
        </pc:spChg>
        <pc:spChg chg="del">
          <ac:chgData name="Paulsy Pauly" userId="a2115347-edf7-4678-af7c-a3d4d0e43d46" providerId="ADAL" clId="{EAAE5C14-2E4D-40B4-8820-9F2E74ADD0DE}" dt="2022-05-24T04:05:50.119" v="185" actId="478"/>
          <ac:spMkLst>
            <pc:docMk/>
            <pc:sldMk cId="3096420678" sldId="271"/>
            <ac:spMk id="12" creationId="{CDA01E39-AACB-FEFD-11AF-E0A8F16755DD}"/>
          </ac:spMkLst>
        </pc:spChg>
        <pc:spChg chg="del mod">
          <ac:chgData name="Paulsy Pauly" userId="a2115347-edf7-4678-af7c-a3d4d0e43d46" providerId="ADAL" clId="{EAAE5C14-2E4D-40B4-8820-9F2E74ADD0DE}" dt="2022-05-24T04:05:55.439" v="190" actId="478"/>
          <ac:spMkLst>
            <pc:docMk/>
            <pc:sldMk cId="3096420678" sldId="271"/>
            <ac:spMk id="14" creationId="{1C36A01F-CF36-CF93-EE9C-5F8317A5E3CD}"/>
          </ac:spMkLst>
        </pc:spChg>
        <pc:spChg chg="add del">
          <ac:chgData name="Paulsy Pauly" userId="a2115347-edf7-4678-af7c-a3d4d0e43d46" providerId="ADAL" clId="{EAAE5C14-2E4D-40B4-8820-9F2E74ADD0DE}" dt="2022-05-24T04:06:50.498" v="227" actId="478"/>
          <ac:spMkLst>
            <pc:docMk/>
            <pc:sldMk cId="3096420678" sldId="271"/>
            <ac:spMk id="29" creationId="{505D8186-7AAD-3179-DB23-7AC006C14CC0}"/>
          </ac:spMkLst>
        </pc:spChg>
        <pc:spChg chg="add del">
          <ac:chgData name="Paulsy Pauly" userId="a2115347-edf7-4678-af7c-a3d4d0e43d46" providerId="ADAL" clId="{EAAE5C14-2E4D-40B4-8820-9F2E74ADD0DE}" dt="2022-05-24T04:06:49.591" v="223" actId="478"/>
          <ac:spMkLst>
            <pc:docMk/>
            <pc:sldMk cId="3096420678" sldId="271"/>
            <ac:spMk id="31" creationId="{C715341B-E507-169F-3F31-99C0BEF1296A}"/>
          </ac:spMkLst>
        </pc:spChg>
        <pc:spChg chg="add del">
          <ac:chgData name="Paulsy Pauly" userId="a2115347-edf7-4678-af7c-a3d4d0e43d46" providerId="ADAL" clId="{EAAE5C14-2E4D-40B4-8820-9F2E74ADD0DE}" dt="2022-05-24T04:06:49.327" v="222" actId="478"/>
          <ac:spMkLst>
            <pc:docMk/>
            <pc:sldMk cId="3096420678" sldId="271"/>
            <ac:spMk id="32" creationId="{E949A438-0B6A-929A-720B-1F9850CF1AE5}"/>
          </ac:spMkLst>
        </pc:spChg>
        <pc:spChg chg="add del">
          <ac:chgData name="Paulsy Pauly" userId="a2115347-edf7-4678-af7c-a3d4d0e43d46" providerId="ADAL" clId="{EAAE5C14-2E4D-40B4-8820-9F2E74ADD0DE}" dt="2022-05-24T04:06:49.028" v="221" actId="478"/>
          <ac:spMkLst>
            <pc:docMk/>
            <pc:sldMk cId="3096420678" sldId="271"/>
            <ac:spMk id="33" creationId="{D8517C52-28DE-89F8-4724-346D3B144F68}"/>
          </ac:spMkLst>
        </pc:spChg>
        <pc:spChg chg="del">
          <ac:chgData name="Paulsy Pauly" userId="a2115347-edf7-4678-af7c-a3d4d0e43d46" providerId="ADAL" clId="{EAAE5C14-2E4D-40B4-8820-9F2E74ADD0DE}" dt="2022-05-24T04:05:27.806" v="181" actId="478"/>
          <ac:spMkLst>
            <pc:docMk/>
            <pc:sldMk cId="3096420678" sldId="271"/>
            <ac:spMk id="107" creationId="{891A4FA5-C8BC-CBE5-173C-1414873A6E6C}"/>
          </ac:spMkLst>
        </pc:spChg>
        <pc:spChg chg="del">
          <ac:chgData name="Paulsy Pauly" userId="a2115347-edf7-4678-af7c-a3d4d0e43d46" providerId="ADAL" clId="{EAAE5C14-2E4D-40B4-8820-9F2E74ADD0DE}" dt="2022-05-24T04:05:27.806" v="181" actId="478"/>
          <ac:spMkLst>
            <pc:docMk/>
            <pc:sldMk cId="3096420678" sldId="271"/>
            <ac:spMk id="108" creationId="{338B963C-8042-D1A3-499A-5B1A191369F0}"/>
          </ac:spMkLst>
        </pc:spChg>
        <pc:spChg chg="del">
          <ac:chgData name="Paulsy Pauly" userId="a2115347-edf7-4678-af7c-a3d4d0e43d46" providerId="ADAL" clId="{EAAE5C14-2E4D-40B4-8820-9F2E74ADD0DE}" dt="2022-05-24T04:05:27.806" v="181" actId="478"/>
          <ac:spMkLst>
            <pc:docMk/>
            <pc:sldMk cId="3096420678" sldId="271"/>
            <ac:spMk id="109" creationId="{39FA5185-D397-DED6-AB43-046E9D66603C}"/>
          </ac:spMkLst>
        </pc:spChg>
        <pc:spChg chg="del">
          <ac:chgData name="Paulsy Pauly" userId="a2115347-edf7-4678-af7c-a3d4d0e43d46" providerId="ADAL" clId="{EAAE5C14-2E4D-40B4-8820-9F2E74ADD0DE}" dt="2022-05-24T04:05:20.118" v="180" actId="478"/>
          <ac:spMkLst>
            <pc:docMk/>
            <pc:sldMk cId="3096420678" sldId="271"/>
            <ac:spMk id="110" creationId="{ED61E76A-901C-C7F8-2BC0-5131751EDC39}"/>
          </ac:spMkLst>
        </pc:spChg>
        <pc:spChg chg="add del">
          <ac:chgData name="Paulsy Pauly" userId="a2115347-edf7-4678-af7c-a3d4d0e43d46" providerId="ADAL" clId="{EAAE5C14-2E4D-40B4-8820-9F2E74ADD0DE}" dt="2022-05-24T04:06:47.516" v="215" actId="478"/>
          <ac:spMkLst>
            <pc:docMk/>
            <pc:sldMk cId="3096420678" sldId="271"/>
            <ac:spMk id="130" creationId="{D8F25930-A6EE-2C76-D089-5AFC14927358}"/>
          </ac:spMkLst>
        </pc:spChg>
        <pc:spChg chg="add del">
          <ac:chgData name="Paulsy Pauly" userId="a2115347-edf7-4678-af7c-a3d4d0e43d46" providerId="ADAL" clId="{EAAE5C14-2E4D-40B4-8820-9F2E74ADD0DE}" dt="2022-05-24T04:06:48.010" v="217" actId="478"/>
          <ac:spMkLst>
            <pc:docMk/>
            <pc:sldMk cId="3096420678" sldId="271"/>
            <ac:spMk id="137" creationId="{0D2CFEFD-4F2B-F5F5-DACD-F804847D05DD}"/>
          </ac:spMkLst>
        </pc:spChg>
        <pc:spChg chg="add del">
          <ac:chgData name="Paulsy Pauly" userId="a2115347-edf7-4678-af7c-a3d4d0e43d46" providerId="ADAL" clId="{EAAE5C14-2E4D-40B4-8820-9F2E74ADD0DE}" dt="2022-05-24T04:06:48.285" v="218" actId="478"/>
          <ac:spMkLst>
            <pc:docMk/>
            <pc:sldMk cId="3096420678" sldId="271"/>
            <ac:spMk id="145" creationId="{F9BD94F4-D96B-6A6C-668C-23594EBDC422}"/>
          </ac:spMkLst>
        </pc:spChg>
        <pc:spChg chg="add del">
          <ac:chgData name="Paulsy Pauly" userId="a2115347-edf7-4678-af7c-a3d4d0e43d46" providerId="ADAL" clId="{EAAE5C14-2E4D-40B4-8820-9F2E74ADD0DE}" dt="2022-05-24T04:06:48.787" v="220" actId="478"/>
          <ac:spMkLst>
            <pc:docMk/>
            <pc:sldMk cId="3096420678" sldId="271"/>
            <ac:spMk id="149" creationId="{9C0F4053-E897-D788-3754-AC4AAFB5BA35}"/>
          </ac:spMkLst>
        </pc:spChg>
        <pc:spChg chg="add del">
          <ac:chgData name="Paulsy Pauly" userId="a2115347-edf7-4678-af7c-a3d4d0e43d46" providerId="ADAL" clId="{EAAE5C14-2E4D-40B4-8820-9F2E74ADD0DE}" dt="2022-05-24T04:06:48.606" v="219" actId="478"/>
          <ac:spMkLst>
            <pc:docMk/>
            <pc:sldMk cId="3096420678" sldId="271"/>
            <ac:spMk id="150" creationId="{B45FADE7-F28E-69FB-D745-DA1B59926261}"/>
          </ac:spMkLst>
        </pc:spChg>
        <pc:spChg chg="add del">
          <ac:chgData name="Paulsy Pauly" userId="a2115347-edf7-4678-af7c-a3d4d0e43d46" providerId="ADAL" clId="{EAAE5C14-2E4D-40B4-8820-9F2E74ADD0DE}" dt="2022-05-24T04:06:49.813" v="224" actId="478"/>
          <ac:spMkLst>
            <pc:docMk/>
            <pc:sldMk cId="3096420678" sldId="271"/>
            <ac:spMk id="181" creationId="{7EB66ED1-B509-C5A1-7511-ABEA8662069A}"/>
          </ac:spMkLst>
        </pc:spChg>
        <pc:spChg chg="del">
          <ac:chgData name="Paulsy Pauly" userId="a2115347-edf7-4678-af7c-a3d4d0e43d46" providerId="ADAL" clId="{EAAE5C14-2E4D-40B4-8820-9F2E74ADD0DE}" dt="2022-05-24T04:09:31.213" v="265" actId="478"/>
          <ac:spMkLst>
            <pc:docMk/>
            <pc:sldMk cId="3096420678" sldId="271"/>
            <ac:spMk id="202" creationId="{A87915BA-1453-F133-0C4A-F6B5081E5E1C}"/>
          </ac:spMkLst>
        </pc:spChg>
        <pc:spChg chg="del">
          <ac:chgData name="Paulsy Pauly" userId="a2115347-edf7-4678-af7c-a3d4d0e43d46" providerId="ADAL" clId="{EAAE5C14-2E4D-40B4-8820-9F2E74ADD0DE}" dt="2022-05-24T04:05:27.806" v="181" actId="478"/>
          <ac:spMkLst>
            <pc:docMk/>
            <pc:sldMk cId="3096420678" sldId="271"/>
            <ac:spMk id="203" creationId="{DFF05416-FB86-7754-5B0E-5AA82DC22476}"/>
          </ac:spMkLst>
        </pc:spChg>
        <pc:spChg chg="del">
          <ac:chgData name="Paulsy Pauly" userId="a2115347-edf7-4678-af7c-a3d4d0e43d46" providerId="ADAL" clId="{EAAE5C14-2E4D-40B4-8820-9F2E74ADD0DE}" dt="2022-05-24T04:05:47.902" v="183" actId="478"/>
          <ac:spMkLst>
            <pc:docMk/>
            <pc:sldMk cId="3096420678" sldId="271"/>
            <ac:spMk id="212" creationId="{7974ECEB-70B8-5FC5-9B28-F8B8365A5AB5}"/>
          </ac:spMkLst>
        </pc:spChg>
        <pc:spChg chg="del">
          <ac:chgData name="Paulsy Pauly" userId="a2115347-edf7-4678-af7c-a3d4d0e43d46" providerId="ADAL" clId="{EAAE5C14-2E4D-40B4-8820-9F2E74ADD0DE}" dt="2022-05-24T04:05:48.990" v="184" actId="478"/>
          <ac:spMkLst>
            <pc:docMk/>
            <pc:sldMk cId="3096420678" sldId="271"/>
            <ac:spMk id="213" creationId="{065EAC8A-FF09-2637-3675-1B26C96589D5}"/>
          </ac:spMkLst>
        </pc:spChg>
        <pc:spChg chg="del">
          <ac:chgData name="Paulsy Pauly" userId="a2115347-edf7-4678-af7c-a3d4d0e43d46" providerId="ADAL" clId="{EAAE5C14-2E4D-40B4-8820-9F2E74ADD0DE}" dt="2022-05-24T04:05:51.163" v="186" actId="478"/>
          <ac:spMkLst>
            <pc:docMk/>
            <pc:sldMk cId="3096420678" sldId="271"/>
            <ac:spMk id="214" creationId="{FD32C9FE-1D1B-3F17-F87A-1A25D0BA31AA}"/>
          </ac:spMkLst>
        </pc:spChg>
        <pc:spChg chg="del">
          <ac:chgData name="Paulsy Pauly" userId="a2115347-edf7-4678-af7c-a3d4d0e43d46" providerId="ADAL" clId="{EAAE5C14-2E4D-40B4-8820-9F2E74ADD0DE}" dt="2022-05-24T04:05:51.945" v="187" actId="478"/>
          <ac:spMkLst>
            <pc:docMk/>
            <pc:sldMk cId="3096420678" sldId="271"/>
            <ac:spMk id="215" creationId="{CD36C68A-11C9-DED7-D92A-6627C4E17556}"/>
          </ac:spMkLst>
        </pc:spChg>
        <pc:spChg chg="add del mod">
          <ac:chgData name="Paulsy Pauly" userId="a2115347-edf7-4678-af7c-a3d4d0e43d46" providerId="ADAL" clId="{EAAE5C14-2E4D-40B4-8820-9F2E74ADD0DE}" dt="2022-05-24T04:06:51.234" v="230" actId="6549"/>
          <ac:spMkLst>
            <pc:docMk/>
            <pc:sldMk cId="3096420678" sldId="271"/>
            <ac:spMk id="216" creationId="{94BC3775-BDCC-682E-B09E-60E4FB4D72DD}"/>
          </ac:spMkLst>
        </pc:spChg>
        <pc:spChg chg="add del">
          <ac:chgData name="Paulsy Pauly" userId="a2115347-edf7-4678-af7c-a3d4d0e43d46" providerId="ADAL" clId="{EAAE5C14-2E4D-40B4-8820-9F2E74ADD0DE}" dt="2022-05-24T04:06:47.770" v="216" actId="478"/>
          <ac:spMkLst>
            <pc:docMk/>
            <pc:sldMk cId="3096420678" sldId="271"/>
            <ac:spMk id="225" creationId="{A3BDD8F7-6B2D-CA3C-792C-890C221B63FC}"/>
          </ac:spMkLst>
        </pc:spChg>
        <pc:spChg chg="add del">
          <ac:chgData name="Paulsy Pauly" userId="a2115347-edf7-4678-af7c-a3d4d0e43d46" providerId="ADAL" clId="{EAAE5C14-2E4D-40B4-8820-9F2E74ADD0DE}" dt="2022-05-24T04:06:46.945" v="213" actId="478"/>
          <ac:spMkLst>
            <pc:docMk/>
            <pc:sldMk cId="3096420678" sldId="271"/>
            <ac:spMk id="265" creationId="{03403CCD-5A28-A81C-A090-34E2022E9116}"/>
          </ac:spMkLst>
        </pc:spChg>
        <pc:spChg chg="add del">
          <ac:chgData name="Paulsy Pauly" userId="a2115347-edf7-4678-af7c-a3d4d0e43d46" providerId="ADAL" clId="{EAAE5C14-2E4D-40B4-8820-9F2E74ADD0DE}" dt="2022-05-24T04:06:47.240" v="214" actId="478"/>
          <ac:spMkLst>
            <pc:docMk/>
            <pc:sldMk cId="3096420678" sldId="271"/>
            <ac:spMk id="266" creationId="{92DAABC2-86A3-8B1F-C510-2BB4E56C8A81}"/>
          </ac:spMkLst>
        </pc:spChg>
        <pc:spChg chg="add del">
          <ac:chgData name="Paulsy Pauly" userId="a2115347-edf7-4678-af7c-a3d4d0e43d46" providerId="ADAL" clId="{EAAE5C14-2E4D-40B4-8820-9F2E74ADD0DE}" dt="2022-05-24T04:06:46.403" v="212" actId="478"/>
          <ac:spMkLst>
            <pc:docMk/>
            <pc:sldMk cId="3096420678" sldId="271"/>
            <ac:spMk id="267" creationId="{961AA384-612C-F717-A427-0182D1748091}"/>
          </ac:spMkLst>
        </pc:spChg>
        <pc:spChg chg="add del">
          <ac:chgData name="Paulsy Pauly" userId="a2115347-edf7-4678-af7c-a3d4d0e43d46" providerId="ADAL" clId="{EAAE5C14-2E4D-40B4-8820-9F2E74ADD0DE}" dt="2022-05-24T04:06:50.731" v="228" actId="478"/>
          <ac:spMkLst>
            <pc:docMk/>
            <pc:sldMk cId="3096420678" sldId="271"/>
            <ac:spMk id="269" creationId="{8276ADB9-6F1F-35A2-49D0-615EE7EF7204}"/>
          </ac:spMkLst>
        </pc:spChg>
        <pc:picChg chg="add del">
          <ac:chgData name="Paulsy Pauly" userId="a2115347-edf7-4678-af7c-a3d4d0e43d46" providerId="ADAL" clId="{EAAE5C14-2E4D-40B4-8820-9F2E74ADD0DE}" dt="2022-05-24T04:06:51.448" v="231" actId="478"/>
          <ac:picMkLst>
            <pc:docMk/>
            <pc:sldMk cId="3096420678" sldId="271"/>
            <ac:picMk id="25" creationId="{B6C78BB1-52EC-6DAC-5E90-4C98FA8D166D}"/>
          </ac:picMkLst>
        </pc:picChg>
        <pc:cxnChg chg="add">
          <ac:chgData name="Paulsy Pauly" userId="a2115347-edf7-4678-af7c-a3d4d0e43d46" providerId="ADAL" clId="{EAAE5C14-2E4D-40B4-8820-9F2E74ADD0DE}" dt="2022-05-24T03:41:34.253" v="150" actId="11529"/>
          <ac:cxnSpMkLst>
            <pc:docMk/>
            <pc:sldMk cId="3096420678" sldId="271"/>
            <ac:cxnSpMk id="6" creationId="{02CD5978-E8F0-2D00-9889-9249DAAFAB87}"/>
          </ac:cxnSpMkLst>
        </pc:cxnChg>
        <pc:cxnChg chg="add mod">
          <ac:chgData name="Paulsy Pauly" userId="a2115347-edf7-4678-af7c-a3d4d0e43d46" providerId="ADAL" clId="{EAAE5C14-2E4D-40B4-8820-9F2E74ADD0DE}" dt="2022-05-24T03:42:22.147" v="154" actId="14100"/>
          <ac:cxnSpMkLst>
            <pc:docMk/>
            <pc:sldMk cId="3096420678" sldId="271"/>
            <ac:cxnSpMk id="104" creationId="{A1A297FC-A246-ABEE-AAEC-032A21958F67}"/>
          </ac:cxnSpMkLst>
        </pc:cxnChg>
      </pc:sldChg>
      <pc:sldChg chg="addSp delSp modSp mod modNotesTx">
        <pc:chgData name="Paulsy Pauly" userId="a2115347-edf7-4678-af7c-a3d4d0e43d46" providerId="ADAL" clId="{EAAE5C14-2E4D-40B4-8820-9F2E74ADD0DE}" dt="2022-05-24T09:33:42.443" v="1376" actId="13926"/>
        <pc:sldMkLst>
          <pc:docMk/>
          <pc:sldMk cId="2842047786" sldId="272"/>
        </pc:sldMkLst>
        <pc:spChg chg="mod">
          <ac:chgData name="Paulsy Pauly" userId="a2115347-edf7-4678-af7c-a3d4d0e43d46" providerId="ADAL" clId="{EAAE5C14-2E4D-40B4-8820-9F2E74ADD0DE}" dt="2022-05-24T06:25:32.157" v="708" actId="122"/>
          <ac:spMkLst>
            <pc:docMk/>
            <pc:sldMk cId="2842047786" sldId="272"/>
            <ac:spMk id="2" creationId="{B9DA00D5-BDF6-0DC3-B9D8-30792984AA78}"/>
          </ac:spMkLst>
        </pc:spChg>
        <pc:spChg chg="mod">
          <ac:chgData name="Paulsy Pauly" userId="a2115347-edf7-4678-af7c-a3d4d0e43d46" providerId="ADAL" clId="{EAAE5C14-2E4D-40B4-8820-9F2E74ADD0DE}" dt="2022-05-24T04:34:52.295" v="289" actId="1076"/>
          <ac:spMkLst>
            <pc:docMk/>
            <pc:sldMk cId="2842047786" sldId="272"/>
            <ac:spMk id="2" creationId="{E4E24790-6C91-E9D0-1631-6E69322BD3F3}"/>
          </ac:spMkLst>
        </pc:spChg>
        <pc:spChg chg="mod">
          <ac:chgData name="Paulsy Pauly" userId="a2115347-edf7-4678-af7c-a3d4d0e43d46" providerId="ADAL" clId="{EAAE5C14-2E4D-40B4-8820-9F2E74ADD0DE}" dt="2022-05-24T04:35:50.213" v="298" actId="14100"/>
          <ac:spMkLst>
            <pc:docMk/>
            <pc:sldMk cId="2842047786" sldId="272"/>
            <ac:spMk id="3" creationId="{73259E5F-9985-8CCA-6B8F-1DEB5BBA5784}"/>
          </ac:spMkLst>
        </pc:spChg>
        <pc:spChg chg="add mod">
          <ac:chgData name="Paulsy Pauly" userId="a2115347-edf7-4678-af7c-a3d4d0e43d46" providerId="ADAL" clId="{EAAE5C14-2E4D-40B4-8820-9F2E74ADD0DE}" dt="2022-05-24T05:39:27.971" v="602" actId="1076"/>
          <ac:spMkLst>
            <pc:docMk/>
            <pc:sldMk cId="2842047786" sldId="272"/>
            <ac:spMk id="6" creationId="{668A7BFF-3471-13DC-788A-E36526DEC076}"/>
          </ac:spMkLst>
        </pc:spChg>
        <pc:spChg chg="mod">
          <ac:chgData name="Paulsy Pauly" userId="a2115347-edf7-4678-af7c-a3d4d0e43d46" providerId="ADAL" clId="{EAAE5C14-2E4D-40B4-8820-9F2E74ADD0DE}" dt="2022-05-24T04:35:02.187" v="290" actId="14100"/>
          <ac:spMkLst>
            <pc:docMk/>
            <pc:sldMk cId="2842047786" sldId="272"/>
            <ac:spMk id="7" creationId="{19777C30-26C9-11A1-7F23-73E8F4AE19FF}"/>
          </ac:spMkLst>
        </pc:spChg>
        <pc:spChg chg="add del mod">
          <ac:chgData name="Paulsy Pauly" userId="a2115347-edf7-4678-af7c-a3d4d0e43d46" providerId="ADAL" clId="{EAAE5C14-2E4D-40B4-8820-9F2E74ADD0DE}" dt="2022-05-24T05:09:56.307" v="440"/>
          <ac:spMkLst>
            <pc:docMk/>
            <pc:sldMk cId="2842047786" sldId="272"/>
            <ac:spMk id="8" creationId="{D50B31E8-6FFB-7A4F-5D49-35603CF760AE}"/>
          </ac:spMkLst>
        </pc:spChg>
        <pc:spChg chg="add mod">
          <ac:chgData name="Paulsy Pauly" userId="a2115347-edf7-4678-af7c-a3d4d0e43d46" providerId="ADAL" clId="{EAAE5C14-2E4D-40B4-8820-9F2E74ADD0DE}" dt="2022-05-24T05:39:20.404" v="597" actId="1076"/>
          <ac:spMkLst>
            <pc:docMk/>
            <pc:sldMk cId="2842047786" sldId="272"/>
            <ac:spMk id="9" creationId="{A8F799FE-52BE-8CBF-7A6C-05B629976769}"/>
          </ac:spMkLst>
        </pc:spChg>
        <pc:spChg chg="mod">
          <ac:chgData name="Paulsy Pauly" userId="a2115347-edf7-4678-af7c-a3d4d0e43d46" providerId="ADAL" clId="{EAAE5C14-2E4D-40B4-8820-9F2E74ADD0DE}" dt="2022-05-24T05:05:32.306" v="307" actId="1076"/>
          <ac:spMkLst>
            <pc:docMk/>
            <pc:sldMk cId="2842047786" sldId="272"/>
            <ac:spMk id="34" creationId="{CC8AEF81-1148-096E-E680-7CA2BB005FC7}"/>
          </ac:spMkLst>
        </pc:spChg>
        <pc:spChg chg="mod">
          <ac:chgData name="Paulsy Pauly" userId="a2115347-edf7-4678-af7c-a3d4d0e43d46" providerId="ADAL" clId="{EAAE5C14-2E4D-40B4-8820-9F2E74ADD0DE}" dt="2022-05-24T05:05:33.594" v="308" actId="1076"/>
          <ac:spMkLst>
            <pc:docMk/>
            <pc:sldMk cId="2842047786" sldId="272"/>
            <ac:spMk id="35" creationId="{7DA47097-CA0A-FF13-52A5-A274D4189401}"/>
          </ac:spMkLst>
        </pc:spChg>
        <pc:spChg chg="mod">
          <ac:chgData name="Paulsy Pauly" userId="a2115347-edf7-4678-af7c-a3d4d0e43d46" providerId="ADAL" clId="{EAAE5C14-2E4D-40B4-8820-9F2E74ADD0DE}" dt="2022-05-24T05:39:05.356" v="587" actId="14100"/>
          <ac:spMkLst>
            <pc:docMk/>
            <pc:sldMk cId="2842047786" sldId="272"/>
            <ac:spMk id="36" creationId="{77B449FE-EC61-7990-E622-6BE5B1DC08C0}"/>
          </ac:spMkLst>
        </pc:spChg>
        <pc:spChg chg="add mod">
          <ac:chgData name="Paulsy Pauly" userId="a2115347-edf7-4678-af7c-a3d4d0e43d46" providerId="ADAL" clId="{EAAE5C14-2E4D-40B4-8820-9F2E74ADD0DE}" dt="2022-05-24T05:07:40.450" v="383" actId="20577"/>
          <ac:spMkLst>
            <pc:docMk/>
            <pc:sldMk cId="2842047786" sldId="272"/>
            <ac:spMk id="37" creationId="{3D5003B2-A1E9-96A0-60EE-AD0A1D789687}"/>
          </ac:spMkLst>
        </pc:spChg>
        <pc:spChg chg="add del mod">
          <ac:chgData name="Paulsy Pauly" userId="a2115347-edf7-4678-af7c-a3d4d0e43d46" providerId="ADAL" clId="{EAAE5C14-2E4D-40B4-8820-9F2E74ADD0DE}" dt="2022-05-24T05:07:58.380" v="385" actId="478"/>
          <ac:spMkLst>
            <pc:docMk/>
            <pc:sldMk cId="2842047786" sldId="272"/>
            <ac:spMk id="39" creationId="{54B1CACB-7A7B-BE4B-098E-090198A38D9F}"/>
          </ac:spMkLst>
        </pc:spChg>
        <pc:spChg chg="add mod">
          <ac:chgData name="Paulsy Pauly" userId="a2115347-edf7-4678-af7c-a3d4d0e43d46" providerId="ADAL" clId="{EAAE5C14-2E4D-40B4-8820-9F2E74ADD0DE}" dt="2022-05-24T05:34:48.520" v="494" actId="1036"/>
          <ac:spMkLst>
            <pc:docMk/>
            <pc:sldMk cId="2842047786" sldId="272"/>
            <ac:spMk id="40" creationId="{DE72DCA1-AD39-8271-01A0-02E477DAF43A}"/>
          </ac:spMkLst>
        </pc:spChg>
        <pc:spChg chg="mod">
          <ac:chgData name="Paulsy Pauly" userId="a2115347-edf7-4678-af7c-a3d4d0e43d46" providerId="ADAL" clId="{EAAE5C14-2E4D-40B4-8820-9F2E74ADD0DE}" dt="2022-05-24T07:00:41.097" v="709" actId="14100"/>
          <ac:spMkLst>
            <pc:docMk/>
            <pc:sldMk cId="2842047786" sldId="272"/>
            <ac:spMk id="41" creationId="{6D26A605-6E56-5F10-AA78-6B4979E04F06}"/>
          </ac:spMkLst>
        </pc:spChg>
        <pc:spChg chg="mod">
          <ac:chgData name="Paulsy Pauly" userId="a2115347-edf7-4678-af7c-a3d4d0e43d46" providerId="ADAL" clId="{EAAE5C14-2E4D-40B4-8820-9F2E74ADD0DE}" dt="2022-05-24T06:04:46.650" v="689" actId="14100"/>
          <ac:spMkLst>
            <pc:docMk/>
            <pc:sldMk cId="2842047786" sldId="272"/>
            <ac:spMk id="48" creationId="{1A6E4B10-3C42-BB73-CD3D-ADB1F78CA897}"/>
          </ac:spMkLst>
        </pc:spChg>
        <pc:spChg chg="mod">
          <ac:chgData name="Paulsy Pauly" userId="a2115347-edf7-4678-af7c-a3d4d0e43d46" providerId="ADAL" clId="{EAAE5C14-2E4D-40B4-8820-9F2E74ADD0DE}" dt="2022-05-24T06:04:51.097" v="691" actId="14100"/>
          <ac:spMkLst>
            <pc:docMk/>
            <pc:sldMk cId="2842047786" sldId="272"/>
            <ac:spMk id="49" creationId="{C742596B-B5F8-26C2-C04F-BB2E99BF02B2}"/>
          </ac:spMkLst>
        </pc:spChg>
        <pc:spChg chg="mod">
          <ac:chgData name="Paulsy Pauly" userId="a2115347-edf7-4678-af7c-a3d4d0e43d46" providerId="ADAL" clId="{EAAE5C14-2E4D-40B4-8820-9F2E74ADD0DE}" dt="2022-05-24T06:04:54.935" v="694" actId="14100"/>
          <ac:spMkLst>
            <pc:docMk/>
            <pc:sldMk cId="2842047786" sldId="272"/>
            <ac:spMk id="50" creationId="{AF823DB1-0266-58F1-83B3-13442D788564}"/>
          </ac:spMkLst>
        </pc:spChg>
        <pc:spChg chg="mod">
          <ac:chgData name="Paulsy Pauly" userId="a2115347-edf7-4678-af7c-a3d4d0e43d46" providerId="ADAL" clId="{EAAE5C14-2E4D-40B4-8820-9F2E74ADD0DE}" dt="2022-05-24T06:05:02.962" v="699" actId="14100"/>
          <ac:spMkLst>
            <pc:docMk/>
            <pc:sldMk cId="2842047786" sldId="272"/>
            <ac:spMk id="51" creationId="{5F5E6E2C-8740-4DFD-3391-8CD6FBFF61BF}"/>
          </ac:spMkLst>
        </pc:spChg>
        <pc:spChg chg="mod">
          <ac:chgData name="Paulsy Pauly" userId="a2115347-edf7-4678-af7c-a3d4d0e43d46" providerId="ADAL" clId="{EAAE5C14-2E4D-40B4-8820-9F2E74ADD0DE}" dt="2022-05-24T04:08:47.069" v="264" actId="20577"/>
          <ac:spMkLst>
            <pc:docMk/>
            <pc:sldMk cId="2842047786" sldId="272"/>
            <ac:spMk id="85" creationId="{8B513BA2-2336-DF02-8B3E-ECA9D45D7465}"/>
          </ac:spMkLst>
        </pc:spChg>
        <pc:spChg chg="del">
          <ac:chgData name="Paulsy Pauly" userId="a2115347-edf7-4678-af7c-a3d4d0e43d46" providerId="ADAL" clId="{EAAE5C14-2E4D-40B4-8820-9F2E74ADD0DE}" dt="2022-05-24T04:14:22.795" v="276" actId="478"/>
          <ac:spMkLst>
            <pc:docMk/>
            <pc:sldMk cId="2842047786" sldId="272"/>
            <ac:spMk id="150" creationId="{46E696B0-B109-0F3D-441C-9E3B453DA66D}"/>
          </ac:spMkLst>
        </pc:spChg>
        <pc:spChg chg="mod">
          <ac:chgData name="Paulsy Pauly" userId="a2115347-edf7-4678-af7c-a3d4d0e43d46" providerId="ADAL" clId="{EAAE5C14-2E4D-40B4-8820-9F2E74ADD0DE}" dt="2022-05-24T04:14:34.003" v="280" actId="6549"/>
          <ac:spMkLst>
            <pc:docMk/>
            <pc:sldMk cId="2842047786" sldId="272"/>
            <ac:spMk id="152" creationId="{0825637E-0515-9C7E-DA4A-8A6A84335EA3}"/>
          </ac:spMkLst>
        </pc:spChg>
        <pc:spChg chg="mod">
          <ac:chgData name="Paulsy Pauly" userId="a2115347-edf7-4678-af7c-a3d4d0e43d46" providerId="ADAL" clId="{EAAE5C14-2E4D-40B4-8820-9F2E74ADD0DE}" dt="2022-05-24T05:38:50.913" v="584" actId="1076"/>
          <ac:spMkLst>
            <pc:docMk/>
            <pc:sldMk cId="2842047786" sldId="272"/>
            <ac:spMk id="160" creationId="{C504FD31-545C-3A0B-5D94-C615EABB7A13}"/>
          </ac:spMkLst>
        </pc:spChg>
        <pc:spChg chg="del">
          <ac:chgData name="Paulsy Pauly" userId="a2115347-edf7-4678-af7c-a3d4d0e43d46" providerId="ADAL" clId="{EAAE5C14-2E4D-40B4-8820-9F2E74ADD0DE}" dt="2022-05-24T04:14:20.763" v="275" actId="478"/>
          <ac:spMkLst>
            <pc:docMk/>
            <pc:sldMk cId="2842047786" sldId="272"/>
            <ac:spMk id="172" creationId="{0A5B9022-F320-C2D3-AE1B-D9A6DC0983EF}"/>
          </ac:spMkLst>
        </pc:spChg>
        <pc:spChg chg="del">
          <ac:chgData name="Paulsy Pauly" userId="a2115347-edf7-4678-af7c-a3d4d0e43d46" providerId="ADAL" clId="{EAAE5C14-2E4D-40B4-8820-9F2E74ADD0DE}" dt="2022-05-24T04:14:18.732" v="274" actId="478"/>
          <ac:spMkLst>
            <pc:docMk/>
            <pc:sldMk cId="2842047786" sldId="272"/>
            <ac:spMk id="173" creationId="{8D9429EF-E3B6-1634-C2DE-7B58A246C078}"/>
          </ac:spMkLst>
        </pc:spChg>
        <pc:spChg chg="del">
          <ac:chgData name="Paulsy Pauly" userId="a2115347-edf7-4678-af7c-a3d4d0e43d46" providerId="ADAL" clId="{EAAE5C14-2E4D-40B4-8820-9F2E74ADD0DE}" dt="2022-05-24T04:14:12.635" v="271" actId="478"/>
          <ac:spMkLst>
            <pc:docMk/>
            <pc:sldMk cId="2842047786" sldId="272"/>
            <ac:spMk id="174" creationId="{C4C80784-BB02-2DF8-7CF9-77B7D12363CC}"/>
          </ac:spMkLst>
        </pc:spChg>
        <pc:spChg chg="del">
          <ac:chgData name="Paulsy Pauly" userId="a2115347-edf7-4678-af7c-a3d4d0e43d46" providerId="ADAL" clId="{EAAE5C14-2E4D-40B4-8820-9F2E74ADD0DE}" dt="2022-05-24T04:14:10.795" v="270" actId="478"/>
          <ac:spMkLst>
            <pc:docMk/>
            <pc:sldMk cId="2842047786" sldId="272"/>
            <ac:spMk id="182" creationId="{7C4F266A-284A-C7CB-7870-09EBE8450FED}"/>
          </ac:spMkLst>
        </pc:spChg>
        <pc:spChg chg="del">
          <ac:chgData name="Paulsy Pauly" userId="a2115347-edf7-4678-af7c-a3d4d0e43d46" providerId="ADAL" clId="{EAAE5C14-2E4D-40B4-8820-9F2E74ADD0DE}" dt="2022-05-24T04:14:14.709" v="272" actId="478"/>
          <ac:spMkLst>
            <pc:docMk/>
            <pc:sldMk cId="2842047786" sldId="272"/>
            <ac:spMk id="184" creationId="{35991602-3EC6-2D59-2F46-276E7476ABAE}"/>
          </ac:spMkLst>
        </pc:spChg>
        <pc:spChg chg="del">
          <ac:chgData name="Paulsy Pauly" userId="a2115347-edf7-4678-af7c-a3d4d0e43d46" providerId="ADAL" clId="{EAAE5C14-2E4D-40B4-8820-9F2E74ADD0DE}" dt="2022-05-24T04:14:16.820" v="273" actId="478"/>
          <ac:spMkLst>
            <pc:docMk/>
            <pc:sldMk cId="2842047786" sldId="272"/>
            <ac:spMk id="185" creationId="{9B457C1F-3B6B-2C79-DA74-7271DA7DC12A}"/>
          </ac:spMkLst>
        </pc:spChg>
        <pc:spChg chg="del">
          <ac:chgData name="Paulsy Pauly" userId="a2115347-edf7-4678-af7c-a3d4d0e43d46" providerId="ADAL" clId="{EAAE5C14-2E4D-40B4-8820-9F2E74ADD0DE}" dt="2022-05-24T04:14:04.603" v="268" actId="478"/>
          <ac:spMkLst>
            <pc:docMk/>
            <pc:sldMk cId="2842047786" sldId="272"/>
            <ac:spMk id="189" creationId="{18A30D80-F3C4-C4E1-BD4F-A281EF5B9EAE}"/>
          </ac:spMkLst>
        </pc:spChg>
        <pc:spChg chg="del">
          <ac:chgData name="Paulsy Pauly" userId="a2115347-edf7-4678-af7c-a3d4d0e43d46" providerId="ADAL" clId="{EAAE5C14-2E4D-40B4-8820-9F2E74ADD0DE}" dt="2022-05-24T04:14:02.835" v="267" actId="478"/>
          <ac:spMkLst>
            <pc:docMk/>
            <pc:sldMk cId="2842047786" sldId="272"/>
            <ac:spMk id="191" creationId="{CA90BBC0-940A-3B33-40D1-896DAD60BF7F}"/>
          </ac:spMkLst>
        </pc:spChg>
        <pc:spChg chg="del">
          <ac:chgData name="Paulsy Pauly" userId="a2115347-edf7-4678-af7c-a3d4d0e43d46" providerId="ADAL" clId="{EAAE5C14-2E4D-40B4-8820-9F2E74ADD0DE}" dt="2022-05-24T04:14:08.511" v="269" actId="478"/>
          <ac:spMkLst>
            <pc:docMk/>
            <pc:sldMk cId="2842047786" sldId="272"/>
            <ac:spMk id="192" creationId="{198E95C7-FC3C-448D-3FFA-1073FA398688}"/>
          </ac:spMkLst>
        </pc:spChg>
        <pc:spChg chg="del">
          <ac:chgData name="Paulsy Pauly" userId="a2115347-edf7-4678-af7c-a3d4d0e43d46" providerId="ADAL" clId="{EAAE5C14-2E4D-40B4-8820-9F2E74ADD0DE}" dt="2022-05-24T04:14:01.052" v="266" actId="478"/>
          <ac:spMkLst>
            <pc:docMk/>
            <pc:sldMk cId="2842047786" sldId="272"/>
            <ac:spMk id="193" creationId="{7F3A3397-EF7C-9B17-1BCA-B1BB73C122BE}"/>
          </ac:spMkLst>
        </pc:spChg>
        <pc:spChg chg="mod">
          <ac:chgData name="Paulsy Pauly" userId="a2115347-edf7-4678-af7c-a3d4d0e43d46" providerId="ADAL" clId="{EAAE5C14-2E4D-40B4-8820-9F2E74ADD0DE}" dt="2022-05-24T04:14:36.203" v="281" actId="6549"/>
          <ac:spMkLst>
            <pc:docMk/>
            <pc:sldMk cId="2842047786" sldId="272"/>
            <ac:spMk id="224" creationId="{D7A19575-7B76-082F-EE42-10354B782DBC}"/>
          </ac:spMkLst>
        </pc:spChg>
        <pc:spChg chg="del">
          <ac:chgData name="Paulsy Pauly" userId="a2115347-edf7-4678-af7c-a3d4d0e43d46" providerId="ADAL" clId="{EAAE5C14-2E4D-40B4-8820-9F2E74ADD0DE}" dt="2022-05-24T04:14:45.508" v="282" actId="478"/>
          <ac:spMkLst>
            <pc:docMk/>
            <pc:sldMk cId="2842047786" sldId="272"/>
            <ac:spMk id="230" creationId="{EFEE001F-374C-342C-472F-AA4D96FE390D}"/>
          </ac:spMkLst>
        </pc:spChg>
        <pc:spChg chg="del">
          <ac:chgData name="Paulsy Pauly" userId="a2115347-edf7-4678-af7c-a3d4d0e43d46" providerId="ADAL" clId="{EAAE5C14-2E4D-40B4-8820-9F2E74ADD0DE}" dt="2022-05-24T05:05:19.851" v="305" actId="478"/>
          <ac:spMkLst>
            <pc:docMk/>
            <pc:sldMk cId="2842047786" sldId="272"/>
            <ac:spMk id="231" creationId="{76E7B9E7-57BF-CA7D-6A36-E0629D1AA514}"/>
          </ac:spMkLst>
        </pc:spChg>
        <pc:spChg chg="del">
          <ac:chgData name="Paulsy Pauly" userId="a2115347-edf7-4678-af7c-a3d4d0e43d46" providerId="ADAL" clId="{EAAE5C14-2E4D-40B4-8820-9F2E74ADD0DE}" dt="2022-05-24T04:14:54.002" v="283" actId="478"/>
          <ac:spMkLst>
            <pc:docMk/>
            <pc:sldMk cId="2842047786" sldId="272"/>
            <ac:spMk id="233" creationId="{4558B5C9-7E7B-7CA4-2323-2D5D4AADD7D5}"/>
          </ac:spMkLst>
        </pc:spChg>
        <pc:spChg chg="del">
          <ac:chgData name="Paulsy Pauly" userId="a2115347-edf7-4678-af7c-a3d4d0e43d46" providerId="ADAL" clId="{EAAE5C14-2E4D-40B4-8820-9F2E74ADD0DE}" dt="2022-05-24T05:05:17.994" v="304" actId="478"/>
          <ac:spMkLst>
            <pc:docMk/>
            <pc:sldMk cId="2842047786" sldId="272"/>
            <ac:spMk id="234" creationId="{341EBE49-FAF2-47ED-BEB3-D67FD1219811}"/>
          </ac:spMkLst>
        </pc:spChg>
        <pc:spChg chg="del mod">
          <ac:chgData name="Paulsy Pauly" userId="a2115347-edf7-4678-af7c-a3d4d0e43d46" providerId="ADAL" clId="{EAAE5C14-2E4D-40B4-8820-9F2E74ADD0DE}" dt="2022-05-24T05:05:05.218" v="300" actId="478"/>
          <ac:spMkLst>
            <pc:docMk/>
            <pc:sldMk cId="2842047786" sldId="272"/>
            <ac:spMk id="235" creationId="{08E3C023-3100-DE2C-45B7-14EA69E2B37B}"/>
          </ac:spMkLst>
        </pc:spChg>
        <pc:spChg chg="del mod">
          <ac:chgData name="Paulsy Pauly" userId="a2115347-edf7-4678-af7c-a3d4d0e43d46" providerId="ADAL" clId="{EAAE5C14-2E4D-40B4-8820-9F2E74ADD0DE}" dt="2022-05-24T05:05:11.563" v="302" actId="478"/>
          <ac:spMkLst>
            <pc:docMk/>
            <pc:sldMk cId="2842047786" sldId="272"/>
            <ac:spMk id="236" creationId="{F394C6BF-B950-9F71-41D7-50D6D11FA2A9}"/>
          </ac:spMkLst>
        </pc:spChg>
        <pc:spChg chg="del">
          <ac:chgData name="Paulsy Pauly" userId="a2115347-edf7-4678-af7c-a3d4d0e43d46" providerId="ADAL" clId="{EAAE5C14-2E4D-40B4-8820-9F2E74ADD0DE}" dt="2022-05-24T04:14:56.218" v="284" actId="478"/>
          <ac:spMkLst>
            <pc:docMk/>
            <pc:sldMk cId="2842047786" sldId="272"/>
            <ac:spMk id="240" creationId="{77759770-616C-B030-E07B-EDD3F6139D5E}"/>
          </ac:spMkLst>
        </pc:spChg>
        <pc:spChg chg="del">
          <ac:chgData name="Paulsy Pauly" userId="a2115347-edf7-4678-af7c-a3d4d0e43d46" providerId="ADAL" clId="{EAAE5C14-2E4D-40B4-8820-9F2E74ADD0DE}" dt="2022-05-24T04:14:28.492" v="279" actId="478"/>
          <ac:spMkLst>
            <pc:docMk/>
            <pc:sldMk cId="2842047786" sldId="272"/>
            <ac:spMk id="263" creationId="{C7B7CD9D-0922-68CB-1354-757AAE2B7E3A}"/>
          </ac:spMkLst>
        </pc:spChg>
        <pc:spChg chg="del">
          <ac:chgData name="Paulsy Pauly" userId="a2115347-edf7-4678-af7c-a3d4d0e43d46" providerId="ADAL" clId="{EAAE5C14-2E4D-40B4-8820-9F2E74ADD0DE}" dt="2022-05-24T04:14:26.587" v="278" actId="478"/>
          <ac:spMkLst>
            <pc:docMk/>
            <pc:sldMk cId="2842047786" sldId="272"/>
            <ac:spMk id="266" creationId="{92DAABC2-86A3-8B1F-C510-2BB4E56C8A81}"/>
          </ac:spMkLst>
        </pc:spChg>
        <pc:spChg chg="del">
          <ac:chgData name="Paulsy Pauly" userId="a2115347-edf7-4678-af7c-a3d4d0e43d46" providerId="ADAL" clId="{EAAE5C14-2E4D-40B4-8820-9F2E74ADD0DE}" dt="2022-05-24T04:14:24.556" v="277" actId="478"/>
          <ac:spMkLst>
            <pc:docMk/>
            <pc:sldMk cId="2842047786" sldId="272"/>
            <ac:spMk id="267" creationId="{961AA384-612C-F717-A427-0182D1748091}"/>
          </ac:spMkLst>
        </pc:spChg>
        <pc:graphicFrameChg chg="modGraphic">
          <ac:chgData name="Paulsy Pauly" userId="a2115347-edf7-4678-af7c-a3d4d0e43d46" providerId="ADAL" clId="{EAAE5C14-2E4D-40B4-8820-9F2E74ADD0DE}" dt="2022-05-24T09:33:42.443" v="1376" actId="13926"/>
          <ac:graphicFrameMkLst>
            <pc:docMk/>
            <pc:sldMk cId="2842047786" sldId="272"/>
            <ac:graphicFrameMk id="14" creationId="{866C3094-1D68-9CA2-603B-BA08660C93A2}"/>
          </ac:graphicFrameMkLst>
        </pc:graphicFrameChg>
        <pc:picChg chg="add mod">
          <ac:chgData name="Paulsy Pauly" userId="a2115347-edf7-4678-af7c-a3d4d0e43d46" providerId="ADAL" clId="{EAAE5C14-2E4D-40B4-8820-9F2E74ADD0DE}" dt="2022-05-24T05:58:19.009" v="606" actId="962"/>
          <ac:picMkLst>
            <pc:docMk/>
            <pc:sldMk cId="2842047786" sldId="272"/>
            <ac:picMk id="11" creationId="{FAD9B758-0F7B-7DF3-3A35-64AB3C86787C}"/>
          </ac:picMkLst>
        </pc:picChg>
        <pc:picChg chg="add mod">
          <ac:chgData name="Paulsy Pauly" userId="a2115347-edf7-4678-af7c-a3d4d0e43d46" providerId="ADAL" clId="{EAAE5C14-2E4D-40B4-8820-9F2E74ADD0DE}" dt="2022-05-24T05:59:46.796" v="626" actId="1036"/>
          <ac:picMkLst>
            <pc:docMk/>
            <pc:sldMk cId="2842047786" sldId="272"/>
            <ac:picMk id="13" creationId="{7E8FACDE-66B8-56C3-B8C8-4889E1F14DE7}"/>
          </ac:picMkLst>
        </pc:picChg>
        <pc:picChg chg="add mod">
          <ac:chgData name="Paulsy Pauly" userId="a2115347-edf7-4678-af7c-a3d4d0e43d46" providerId="ADAL" clId="{EAAE5C14-2E4D-40B4-8820-9F2E74ADD0DE}" dt="2022-05-24T05:58:43.046" v="614" actId="1076"/>
          <ac:picMkLst>
            <pc:docMk/>
            <pc:sldMk cId="2842047786" sldId="272"/>
            <ac:picMk id="15" creationId="{C5EC50F9-05BE-D883-B75C-3EA64B0C67BB}"/>
          </ac:picMkLst>
        </pc:picChg>
        <pc:picChg chg="add mod">
          <ac:chgData name="Paulsy Pauly" userId="a2115347-edf7-4678-af7c-a3d4d0e43d46" providerId="ADAL" clId="{EAAE5C14-2E4D-40B4-8820-9F2E74ADD0DE}" dt="2022-05-24T05:58:56.346" v="616" actId="1076"/>
          <ac:picMkLst>
            <pc:docMk/>
            <pc:sldMk cId="2842047786" sldId="272"/>
            <ac:picMk id="21" creationId="{245EC7A8-CD52-39EC-26B8-114B8163683C}"/>
          </ac:picMkLst>
        </pc:picChg>
        <pc:picChg chg="del">
          <ac:chgData name="Paulsy Pauly" userId="a2115347-edf7-4678-af7c-a3d4d0e43d46" providerId="ADAL" clId="{EAAE5C14-2E4D-40B4-8820-9F2E74ADD0DE}" dt="2022-05-24T05:05:14.969" v="303" actId="478"/>
          <ac:picMkLst>
            <pc:docMk/>
            <pc:sldMk cId="2842047786" sldId="272"/>
            <ac:picMk id="113" creationId="{85DD8C5F-D74A-8B79-9892-C28DE9CC581E}"/>
          </ac:picMkLst>
        </pc:picChg>
      </pc:sldChg>
      <pc:sldChg chg="new">
        <pc:chgData name="Paulsy Pauly" userId="a2115347-edf7-4678-af7c-a3d4d0e43d46" providerId="ADAL" clId="{EAAE5C14-2E4D-40B4-8820-9F2E74ADD0DE}" dt="2022-05-24T08:15:44.043" v="710" actId="680"/>
        <pc:sldMkLst>
          <pc:docMk/>
          <pc:sldMk cId="1503371519" sldId="273"/>
        </pc:sldMkLst>
      </pc:sldChg>
      <pc:sldChg chg="delSp modSp add del mod">
        <pc:chgData name="Paulsy Pauly" userId="a2115347-edf7-4678-af7c-a3d4d0e43d46" providerId="ADAL" clId="{EAAE5C14-2E4D-40B4-8820-9F2E74ADD0DE}" dt="2022-05-24T09:31:15.404" v="1374" actId="47"/>
        <pc:sldMkLst>
          <pc:docMk/>
          <pc:sldMk cId="4005423503" sldId="274"/>
        </pc:sldMkLst>
        <pc:spChg chg="mod">
          <ac:chgData name="Paulsy Pauly" userId="a2115347-edf7-4678-af7c-a3d4d0e43d46" providerId="ADAL" clId="{EAAE5C14-2E4D-40B4-8820-9F2E74ADD0DE}" dt="2022-05-24T08:18:54.872" v="776" actId="14100"/>
          <ac:spMkLst>
            <pc:docMk/>
            <pc:sldMk cId="4005423503" sldId="274"/>
            <ac:spMk id="2" creationId="{B9DA00D5-BDF6-0DC3-B9D8-30792984AA78}"/>
          </ac:spMkLst>
        </pc:spChg>
        <pc:spChg chg="mod">
          <ac:chgData name="Paulsy Pauly" userId="a2115347-edf7-4678-af7c-a3d4d0e43d46" providerId="ADAL" clId="{EAAE5C14-2E4D-40B4-8820-9F2E74ADD0DE}" dt="2022-05-24T09:27:52.390" v="1305" actId="1035"/>
          <ac:spMkLst>
            <pc:docMk/>
            <pc:sldMk cId="4005423503" sldId="274"/>
            <ac:spMk id="6" creationId="{668A7BFF-3471-13DC-788A-E36526DEC076}"/>
          </ac:spMkLst>
        </pc:spChg>
        <pc:spChg chg="del">
          <ac:chgData name="Paulsy Pauly" userId="a2115347-edf7-4678-af7c-a3d4d0e43d46" providerId="ADAL" clId="{EAAE5C14-2E4D-40B4-8820-9F2E74ADD0DE}" dt="2022-05-24T08:17:11.743" v="715" actId="478"/>
          <ac:spMkLst>
            <pc:docMk/>
            <pc:sldMk cId="4005423503" sldId="274"/>
            <ac:spMk id="8" creationId="{61314739-9728-EC15-0CE3-DFF8A7F22104}"/>
          </ac:spMkLst>
        </pc:spChg>
        <pc:spChg chg="mod">
          <ac:chgData name="Paulsy Pauly" userId="a2115347-edf7-4678-af7c-a3d4d0e43d46" providerId="ADAL" clId="{EAAE5C14-2E4D-40B4-8820-9F2E74ADD0DE}" dt="2022-05-24T09:29:02.914" v="1373" actId="14100"/>
          <ac:spMkLst>
            <pc:docMk/>
            <pc:sldMk cId="4005423503" sldId="274"/>
            <ac:spMk id="36" creationId="{77B449FE-EC61-7990-E622-6BE5B1DC08C0}"/>
          </ac:spMkLst>
        </pc:spChg>
        <pc:spChg chg="mod">
          <ac:chgData name="Paulsy Pauly" userId="a2115347-edf7-4678-af7c-a3d4d0e43d46" providerId="ADAL" clId="{EAAE5C14-2E4D-40B4-8820-9F2E74ADD0DE}" dt="2022-05-24T09:27:29.313" v="1299" actId="1036"/>
          <ac:spMkLst>
            <pc:docMk/>
            <pc:sldMk cId="4005423503" sldId="274"/>
            <ac:spMk id="37" creationId="{3D5003B2-A1E9-96A0-60EE-AD0A1D789687}"/>
          </ac:spMkLst>
        </pc:spChg>
        <pc:spChg chg="mod">
          <ac:chgData name="Paulsy Pauly" userId="a2115347-edf7-4678-af7c-a3d4d0e43d46" providerId="ADAL" clId="{EAAE5C14-2E4D-40B4-8820-9F2E74ADD0DE}" dt="2022-05-24T09:27:59.567" v="1311" actId="1036"/>
          <ac:spMkLst>
            <pc:docMk/>
            <pc:sldMk cId="4005423503" sldId="274"/>
            <ac:spMk id="40" creationId="{DE72DCA1-AD39-8271-01A0-02E477DAF43A}"/>
          </ac:spMkLst>
        </pc:spChg>
        <pc:spChg chg="mod">
          <ac:chgData name="Paulsy Pauly" userId="a2115347-edf7-4678-af7c-a3d4d0e43d46" providerId="ADAL" clId="{EAAE5C14-2E4D-40B4-8820-9F2E74ADD0DE}" dt="2022-05-24T08:20:24.036" v="921" actId="14100"/>
          <ac:spMkLst>
            <pc:docMk/>
            <pc:sldMk cId="4005423503" sldId="274"/>
            <ac:spMk id="41" creationId="{6D26A605-6E56-5F10-AA78-6B4979E04F06}"/>
          </ac:spMkLst>
        </pc:spChg>
        <pc:spChg chg="del">
          <ac:chgData name="Paulsy Pauly" userId="a2115347-edf7-4678-af7c-a3d4d0e43d46" providerId="ADAL" clId="{EAAE5C14-2E4D-40B4-8820-9F2E74ADD0DE}" dt="2022-05-24T08:17:02.174" v="712" actId="478"/>
          <ac:spMkLst>
            <pc:docMk/>
            <pc:sldMk cId="4005423503" sldId="274"/>
            <ac:spMk id="45" creationId="{F4BE7EA8-350B-FF3F-7E1C-2C7290A3B54C}"/>
          </ac:spMkLst>
        </pc:spChg>
        <pc:spChg chg="mod">
          <ac:chgData name="Paulsy Pauly" userId="a2115347-edf7-4678-af7c-a3d4d0e43d46" providerId="ADAL" clId="{EAAE5C14-2E4D-40B4-8820-9F2E74ADD0DE}" dt="2022-05-24T09:26:31.565" v="1201" actId="1036"/>
          <ac:spMkLst>
            <pc:docMk/>
            <pc:sldMk cId="4005423503" sldId="274"/>
            <ac:spMk id="46" creationId="{9B593917-A13E-0353-9B5B-F75DF1065503}"/>
          </ac:spMkLst>
        </pc:spChg>
        <pc:spChg chg="del mod">
          <ac:chgData name="Paulsy Pauly" userId="a2115347-edf7-4678-af7c-a3d4d0e43d46" providerId="ADAL" clId="{EAAE5C14-2E4D-40B4-8820-9F2E74ADD0DE}" dt="2022-05-24T08:17:10.028" v="714" actId="478"/>
          <ac:spMkLst>
            <pc:docMk/>
            <pc:sldMk cId="4005423503" sldId="274"/>
            <ac:spMk id="47" creationId="{45A39B8F-4BF7-54B4-B9ED-4238ED9EE8FC}"/>
          </ac:spMkLst>
        </pc:spChg>
        <pc:spChg chg="mod">
          <ac:chgData name="Paulsy Pauly" userId="a2115347-edf7-4678-af7c-a3d4d0e43d46" providerId="ADAL" clId="{EAAE5C14-2E4D-40B4-8820-9F2E74ADD0DE}" dt="2022-05-24T08:17:49.959" v="739" actId="1036"/>
          <ac:spMkLst>
            <pc:docMk/>
            <pc:sldMk cId="4005423503" sldId="274"/>
            <ac:spMk id="48" creationId="{1A6E4B10-3C42-BB73-CD3D-ADB1F78CA897}"/>
          </ac:spMkLst>
        </pc:spChg>
        <pc:spChg chg="mod">
          <ac:chgData name="Paulsy Pauly" userId="a2115347-edf7-4678-af7c-a3d4d0e43d46" providerId="ADAL" clId="{EAAE5C14-2E4D-40B4-8820-9F2E74ADD0DE}" dt="2022-05-24T08:17:49.959" v="739" actId="1036"/>
          <ac:spMkLst>
            <pc:docMk/>
            <pc:sldMk cId="4005423503" sldId="274"/>
            <ac:spMk id="49" creationId="{C742596B-B5F8-26C2-C04F-BB2E99BF02B2}"/>
          </ac:spMkLst>
        </pc:spChg>
        <pc:spChg chg="mod">
          <ac:chgData name="Paulsy Pauly" userId="a2115347-edf7-4678-af7c-a3d4d0e43d46" providerId="ADAL" clId="{EAAE5C14-2E4D-40B4-8820-9F2E74ADD0DE}" dt="2022-05-24T08:17:49.959" v="739" actId="1036"/>
          <ac:spMkLst>
            <pc:docMk/>
            <pc:sldMk cId="4005423503" sldId="274"/>
            <ac:spMk id="50" creationId="{AF823DB1-0266-58F1-83B3-13442D788564}"/>
          </ac:spMkLst>
        </pc:spChg>
        <pc:spChg chg="mod">
          <ac:chgData name="Paulsy Pauly" userId="a2115347-edf7-4678-af7c-a3d4d0e43d46" providerId="ADAL" clId="{EAAE5C14-2E4D-40B4-8820-9F2E74ADD0DE}" dt="2022-05-24T08:17:49.959" v="739" actId="1036"/>
          <ac:spMkLst>
            <pc:docMk/>
            <pc:sldMk cId="4005423503" sldId="274"/>
            <ac:spMk id="51" creationId="{5F5E6E2C-8740-4DFD-3391-8CD6FBFF61BF}"/>
          </ac:spMkLst>
        </pc:spChg>
        <pc:spChg chg="mod">
          <ac:chgData name="Paulsy Pauly" userId="a2115347-edf7-4678-af7c-a3d4d0e43d46" providerId="ADAL" clId="{EAAE5C14-2E4D-40B4-8820-9F2E74ADD0DE}" dt="2022-05-24T08:17:49.959" v="739" actId="1036"/>
          <ac:spMkLst>
            <pc:docMk/>
            <pc:sldMk cId="4005423503" sldId="274"/>
            <ac:spMk id="52" creationId="{40EE01A0-AE2D-8AE8-0E25-AAE1EE77712A}"/>
          </ac:spMkLst>
        </pc:spChg>
        <pc:spChg chg="mod">
          <ac:chgData name="Paulsy Pauly" userId="a2115347-edf7-4678-af7c-a3d4d0e43d46" providerId="ADAL" clId="{EAAE5C14-2E4D-40B4-8820-9F2E74ADD0DE}" dt="2022-05-24T08:17:49.959" v="739" actId="1036"/>
          <ac:spMkLst>
            <pc:docMk/>
            <pc:sldMk cId="4005423503" sldId="274"/>
            <ac:spMk id="53" creationId="{EFB04B53-FE5F-A621-F918-B48786D44E90}"/>
          </ac:spMkLst>
        </pc:spChg>
        <pc:spChg chg="mod">
          <ac:chgData name="Paulsy Pauly" userId="a2115347-edf7-4678-af7c-a3d4d0e43d46" providerId="ADAL" clId="{EAAE5C14-2E4D-40B4-8820-9F2E74ADD0DE}" dt="2022-05-24T08:17:49.959" v="739" actId="1036"/>
          <ac:spMkLst>
            <pc:docMk/>
            <pc:sldMk cId="4005423503" sldId="274"/>
            <ac:spMk id="54" creationId="{6BE10B7C-1CC0-62D0-20B5-52F52E7D83B9}"/>
          </ac:spMkLst>
        </pc:spChg>
        <pc:spChg chg="mod">
          <ac:chgData name="Paulsy Pauly" userId="a2115347-edf7-4678-af7c-a3d4d0e43d46" providerId="ADAL" clId="{EAAE5C14-2E4D-40B4-8820-9F2E74ADD0DE}" dt="2022-05-24T08:17:49.959" v="739" actId="1036"/>
          <ac:spMkLst>
            <pc:docMk/>
            <pc:sldMk cId="4005423503" sldId="274"/>
            <ac:spMk id="56" creationId="{45B3B833-C67C-68DC-D190-BA7AB69F2356}"/>
          </ac:spMkLst>
        </pc:spChg>
        <pc:spChg chg="mod">
          <ac:chgData name="Paulsy Pauly" userId="a2115347-edf7-4678-af7c-a3d4d0e43d46" providerId="ADAL" clId="{EAAE5C14-2E4D-40B4-8820-9F2E74ADD0DE}" dt="2022-05-24T08:17:49.959" v="739" actId="1036"/>
          <ac:spMkLst>
            <pc:docMk/>
            <pc:sldMk cId="4005423503" sldId="274"/>
            <ac:spMk id="57" creationId="{6E864EDE-E228-DBA8-B72C-FB1D81DF9D71}"/>
          </ac:spMkLst>
        </pc:spChg>
        <pc:spChg chg="mod">
          <ac:chgData name="Paulsy Pauly" userId="a2115347-edf7-4678-af7c-a3d4d0e43d46" providerId="ADAL" clId="{EAAE5C14-2E4D-40B4-8820-9F2E74ADD0DE}" dt="2022-05-24T08:17:49.959" v="739" actId="1036"/>
          <ac:spMkLst>
            <pc:docMk/>
            <pc:sldMk cId="4005423503" sldId="274"/>
            <ac:spMk id="58" creationId="{D48CB11E-46C6-6D81-219B-B95F2F5DF7BF}"/>
          </ac:spMkLst>
        </pc:spChg>
        <pc:spChg chg="mod">
          <ac:chgData name="Paulsy Pauly" userId="a2115347-edf7-4678-af7c-a3d4d0e43d46" providerId="ADAL" clId="{EAAE5C14-2E4D-40B4-8820-9F2E74ADD0DE}" dt="2022-05-24T08:17:49.959" v="739" actId="1036"/>
          <ac:spMkLst>
            <pc:docMk/>
            <pc:sldMk cId="4005423503" sldId="274"/>
            <ac:spMk id="59" creationId="{32120AF6-553E-93F1-036D-34A8E755685E}"/>
          </ac:spMkLst>
        </pc:spChg>
        <pc:spChg chg="mod">
          <ac:chgData name="Paulsy Pauly" userId="a2115347-edf7-4678-af7c-a3d4d0e43d46" providerId="ADAL" clId="{EAAE5C14-2E4D-40B4-8820-9F2E74ADD0DE}" dt="2022-05-24T08:17:49.959" v="739" actId="1036"/>
          <ac:spMkLst>
            <pc:docMk/>
            <pc:sldMk cId="4005423503" sldId="274"/>
            <ac:spMk id="60" creationId="{08ACECCC-826B-5C24-28F1-70F570B3B866}"/>
          </ac:spMkLst>
        </pc:spChg>
        <pc:spChg chg="mod">
          <ac:chgData name="Paulsy Pauly" userId="a2115347-edf7-4678-af7c-a3d4d0e43d46" providerId="ADAL" clId="{EAAE5C14-2E4D-40B4-8820-9F2E74ADD0DE}" dt="2022-05-24T09:26:12.734" v="1189" actId="1036"/>
          <ac:spMkLst>
            <pc:docMk/>
            <pc:sldMk cId="4005423503" sldId="274"/>
            <ac:spMk id="62" creationId="{711145B0-5BB0-32AA-221B-6134CB8D0225}"/>
          </ac:spMkLst>
        </pc:spChg>
        <pc:spChg chg="mod">
          <ac:chgData name="Paulsy Pauly" userId="a2115347-edf7-4678-af7c-a3d4d0e43d46" providerId="ADAL" clId="{EAAE5C14-2E4D-40B4-8820-9F2E74ADD0DE}" dt="2022-05-24T08:18:44.919" v="773" actId="14100"/>
          <ac:spMkLst>
            <pc:docMk/>
            <pc:sldMk cId="4005423503" sldId="274"/>
            <ac:spMk id="63" creationId="{2AB7DCC2-0A4C-CC7A-65F8-CCC0F7FF7E74}"/>
          </ac:spMkLst>
        </pc:spChg>
        <pc:spChg chg="mod">
          <ac:chgData name="Paulsy Pauly" userId="a2115347-edf7-4678-af7c-a3d4d0e43d46" providerId="ADAL" clId="{EAAE5C14-2E4D-40B4-8820-9F2E74ADD0DE}" dt="2022-05-24T09:26:12.734" v="1189" actId="1036"/>
          <ac:spMkLst>
            <pc:docMk/>
            <pc:sldMk cId="4005423503" sldId="274"/>
            <ac:spMk id="64" creationId="{6FF25FC2-E80F-FA87-B496-112C66A5462F}"/>
          </ac:spMkLst>
        </pc:spChg>
        <pc:spChg chg="mod">
          <ac:chgData name="Paulsy Pauly" userId="a2115347-edf7-4678-af7c-a3d4d0e43d46" providerId="ADAL" clId="{EAAE5C14-2E4D-40B4-8820-9F2E74ADD0DE}" dt="2022-05-24T08:22:18.313" v="986" actId="14100"/>
          <ac:spMkLst>
            <pc:docMk/>
            <pc:sldMk cId="4005423503" sldId="274"/>
            <ac:spMk id="65" creationId="{968F60FB-AF97-27E9-80E1-F1E05B04537C}"/>
          </ac:spMkLst>
        </pc:spChg>
        <pc:spChg chg="mod">
          <ac:chgData name="Paulsy Pauly" userId="a2115347-edf7-4678-af7c-a3d4d0e43d46" providerId="ADAL" clId="{EAAE5C14-2E4D-40B4-8820-9F2E74ADD0DE}" dt="2022-05-24T08:22:24.805" v="988" actId="14100"/>
          <ac:spMkLst>
            <pc:docMk/>
            <pc:sldMk cId="4005423503" sldId="274"/>
            <ac:spMk id="66" creationId="{266785CB-C101-0939-E039-B0A2228D1B1B}"/>
          </ac:spMkLst>
        </pc:spChg>
        <pc:spChg chg="mod">
          <ac:chgData name="Paulsy Pauly" userId="a2115347-edf7-4678-af7c-a3d4d0e43d46" providerId="ADAL" clId="{EAAE5C14-2E4D-40B4-8820-9F2E74ADD0DE}" dt="2022-05-24T08:22:29.988" v="990" actId="14100"/>
          <ac:spMkLst>
            <pc:docMk/>
            <pc:sldMk cId="4005423503" sldId="274"/>
            <ac:spMk id="67" creationId="{A3C492BA-255E-0745-01F8-DCC6896D0206}"/>
          </ac:spMkLst>
        </pc:spChg>
        <pc:spChg chg="mod">
          <ac:chgData name="Paulsy Pauly" userId="a2115347-edf7-4678-af7c-a3d4d0e43d46" providerId="ADAL" clId="{EAAE5C14-2E4D-40B4-8820-9F2E74ADD0DE}" dt="2022-05-24T08:22:35.182" v="992" actId="14100"/>
          <ac:spMkLst>
            <pc:docMk/>
            <pc:sldMk cId="4005423503" sldId="274"/>
            <ac:spMk id="68" creationId="{35AE8F41-F35D-C2FF-FC1F-8C7F0567A94A}"/>
          </ac:spMkLst>
        </pc:spChg>
        <pc:spChg chg="mod">
          <ac:chgData name="Paulsy Pauly" userId="a2115347-edf7-4678-af7c-a3d4d0e43d46" providerId="ADAL" clId="{EAAE5C14-2E4D-40B4-8820-9F2E74ADD0DE}" dt="2022-05-24T08:22:39.836" v="994" actId="14100"/>
          <ac:spMkLst>
            <pc:docMk/>
            <pc:sldMk cId="4005423503" sldId="274"/>
            <ac:spMk id="69" creationId="{F124A6A1-1BB6-50C8-8CFE-63715B674665}"/>
          </ac:spMkLst>
        </pc:spChg>
        <pc:spChg chg="mod">
          <ac:chgData name="Paulsy Pauly" userId="a2115347-edf7-4678-af7c-a3d4d0e43d46" providerId="ADAL" clId="{EAAE5C14-2E4D-40B4-8820-9F2E74ADD0DE}" dt="2022-05-24T08:21:29.406" v="961" actId="1035"/>
          <ac:spMkLst>
            <pc:docMk/>
            <pc:sldMk cId="4005423503" sldId="274"/>
            <ac:spMk id="71" creationId="{1F392FA6-69E8-AC63-99E9-67E8419C2D33}"/>
          </ac:spMkLst>
        </pc:spChg>
        <pc:spChg chg="mod">
          <ac:chgData name="Paulsy Pauly" userId="a2115347-edf7-4678-af7c-a3d4d0e43d46" providerId="ADAL" clId="{EAAE5C14-2E4D-40B4-8820-9F2E74ADD0DE}" dt="2022-05-24T08:21:14.531" v="936" actId="403"/>
          <ac:spMkLst>
            <pc:docMk/>
            <pc:sldMk cId="4005423503" sldId="274"/>
            <ac:spMk id="72" creationId="{065ABBD3-A80B-4639-8581-FBC3302E600A}"/>
          </ac:spMkLst>
        </pc:spChg>
        <pc:spChg chg="mod">
          <ac:chgData name="Paulsy Pauly" userId="a2115347-edf7-4678-af7c-a3d4d0e43d46" providerId="ADAL" clId="{EAAE5C14-2E4D-40B4-8820-9F2E74ADD0DE}" dt="2022-05-24T09:28:25.745" v="1372" actId="1035"/>
          <ac:spMkLst>
            <pc:docMk/>
            <pc:sldMk cId="4005423503" sldId="274"/>
            <ac:spMk id="73" creationId="{609A2710-9B97-108F-C1B4-4238A0E7B1F8}"/>
          </ac:spMkLst>
        </pc:spChg>
        <pc:spChg chg="mod">
          <ac:chgData name="Paulsy Pauly" userId="a2115347-edf7-4678-af7c-a3d4d0e43d46" providerId="ADAL" clId="{EAAE5C14-2E4D-40B4-8820-9F2E74ADD0DE}" dt="2022-05-24T09:28:25.745" v="1372" actId="1035"/>
          <ac:spMkLst>
            <pc:docMk/>
            <pc:sldMk cId="4005423503" sldId="274"/>
            <ac:spMk id="74" creationId="{3EC53276-DE90-4A87-FC03-AE1C619D4A9D}"/>
          </ac:spMkLst>
        </pc:spChg>
        <pc:spChg chg="mod">
          <ac:chgData name="Paulsy Pauly" userId="a2115347-edf7-4678-af7c-a3d4d0e43d46" providerId="ADAL" clId="{EAAE5C14-2E4D-40B4-8820-9F2E74ADD0DE}" dt="2022-05-24T09:26:23.142" v="1190" actId="14100"/>
          <ac:spMkLst>
            <pc:docMk/>
            <pc:sldMk cId="4005423503" sldId="274"/>
            <ac:spMk id="160" creationId="{C504FD31-545C-3A0B-5D94-C615EABB7A13}"/>
          </ac:spMkLst>
        </pc:spChg>
        <pc:spChg chg="mod">
          <ac:chgData name="Paulsy Pauly" userId="a2115347-edf7-4678-af7c-a3d4d0e43d46" providerId="ADAL" clId="{EAAE5C14-2E4D-40B4-8820-9F2E74ADD0DE}" dt="2022-05-24T08:18:37.161" v="772" actId="1036"/>
          <ac:spMkLst>
            <pc:docMk/>
            <pc:sldMk cId="4005423503" sldId="274"/>
            <ac:spMk id="161" creationId="{0A2BB2B6-ED55-BA57-4EA0-3D6F20E3FE22}"/>
          </ac:spMkLst>
        </pc:spChg>
        <pc:spChg chg="mod">
          <ac:chgData name="Paulsy Pauly" userId="a2115347-edf7-4678-af7c-a3d4d0e43d46" providerId="ADAL" clId="{EAAE5C14-2E4D-40B4-8820-9F2E74ADD0DE}" dt="2022-05-24T08:21:02.656" v="933" actId="14100"/>
          <ac:spMkLst>
            <pc:docMk/>
            <pc:sldMk cId="4005423503" sldId="274"/>
            <ac:spMk id="181" creationId="{7EB66ED1-B509-C5A1-7511-ABEA8662069A}"/>
          </ac:spMkLst>
        </pc:spChg>
        <pc:graphicFrameChg chg="mod modGraphic">
          <ac:chgData name="Paulsy Pauly" userId="a2115347-edf7-4678-af7c-a3d4d0e43d46" providerId="ADAL" clId="{EAAE5C14-2E4D-40B4-8820-9F2E74ADD0DE}" dt="2022-05-24T09:28:25.745" v="1372" actId="1035"/>
          <ac:graphicFrameMkLst>
            <pc:docMk/>
            <pc:sldMk cId="4005423503" sldId="274"/>
            <ac:graphicFrameMk id="14" creationId="{866C3094-1D68-9CA2-603B-BA08660C93A2}"/>
          </ac:graphicFrameMkLst>
        </pc:graphicFrameChg>
        <pc:picChg chg="mod">
          <ac:chgData name="Paulsy Pauly" userId="a2115347-edf7-4678-af7c-a3d4d0e43d46" providerId="ADAL" clId="{EAAE5C14-2E4D-40B4-8820-9F2E74ADD0DE}" dt="2022-05-24T09:27:29.313" v="1299" actId="1036"/>
          <ac:picMkLst>
            <pc:docMk/>
            <pc:sldMk cId="4005423503" sldId="274"/>
            <ac:picMk id="9" creationId="{C50C4577-7C86-9CEF-E3DB-8DDBF8A2DE25}"/>
          </ac:picMkLst>
        </pc:picChg>
        <pc:picChg chg="mod">
          <ac:chgData name="Paulsy Pauly" userId="a2115347-edf7-4678-af7c-a3d4d0e43d46" providerId="ADAL" clId="{EAAE5C14-2E4D-40B4-8820-9F2E74ADD0DE}" dt="2022-05-24T08:17:49.959" v="739" actId="1036"/>
          <ac:picMkLst>
            <pc:docMk/>
            <pc:sldMk cId="4005423503" sldId="274"/>
            <ac:picMk id="11" creationId="{FAD9B758-0F7B-7DF3-3A35-64AB3C86787C}"/>
          </ac:picMkLst>
        </pc:picChg>
        <pc:picChg chg="mod">
          <ac:chgData name="Paulsy Pauly" userId="a2115347-edf7-4678-af7c-a3d4d0e43d46" providerId="ADAL" clId="{EAAE5C14-2E4D-40B4-8820-9F2E74ADD0DE}" dt="2022-05-24T08:17:49.959" v="739" actId="1036"/>
          <ac:picMkLst>
            <pc:docMk/>
            <pc:sldMk cId="4005423503" sldId="274"/>
            <ac:picMk id="12" creationId="{065E3F91-7C9E-8C13-0787-EDEE4B0529C9}"/>
          </ac:picMkLst>
        </pc:picChg>
        <pc:picChg chg="mod">
          <ac:chgData name="Paulsy Pauly" userId="a2115347-edf7-4678-af7c-a3d4d0e43d46" providerId="ADAL" clId="{EAAE5C14-2E4D-40B4-8820-9F2E74ADD0DE}" dt="2022-05-24T08:17:49.959" v="739" actId="1036"/>
          <ac:picMkLst>
            <pc:docMk/>
            <pc:sldMk cId="4005423503" sldId="274"/>
            <ac:picMk id="13" creationId="{7E8FACDE-66B8-56C3-B8C8-4889E1F14DE7}"/>
          </ac:picMkLst>
        </pc:picChg>
        <pc:picChg chg="del">
          <ac:chgData name="Paulsy Pauly" userId="a2115347-edf7-4678-af7c-a3d4d0e43d46" providerId="ADAL" clId="{EAAE5C14-2E4D-40B4-8820-9F2E74ADD0DE}" dt="2022-05-24T08:17:15.467" v="716" actId="478"/>
          <ac:picMkLst>
            <pc:docMk/>
            <pc:sldMk cId="4005423503" sldId="274"/>
            <ac:picMk id="15" creationId="{C5EC50F9-05BE-D883-B75C-3EA64B0C67BB}"/>
          </ac:picMkLst>
        </pc:picChg>
        <pc:picChg chg="mod">
          <ac:chgData name="Paulsy Pauly" userId="a2115347-edf7-4678-af7c-a3d4d0e43d46" providerId="ADAL" clId="{EAAE5C14-2E4D-40B4-8820-9F2E74ADD0DE}" dt="2022-05-24T08:17:49.959" v="739" actId="1036"/>
          <ac:picMkLst>
            <pc:docMk/>
            <pc:sldMk cId="4005423503" sldId="274"/>
            <ac:picMk id="21" creationId="{245EC7A8-CD52-39EC-26B8-114B8163683C}"/>
          </ac:picMkLst>
        </pc:picChg>
        <pc:picChg chg="mod">
          <ac:chgData name="Paulsy Pauly" userId="a2115347-edf7-4678-af7c-a3d4d0e43d46" providerId="ADAL" clId="{EAAE5C14-2E4D-40B4-8820-9F2E74ADD0DE}" dt="2022-05-24T08:20:29.405" v="922" actId="14100"/>
          <ac:picMkLst>
            <pc:docMk/>
            <pc:sldMk cId="4005423503" sldId="274"/>
            <ac:picMk id="61" creationId="{9CCD9ADF-D04A-8595-B37D-28849F19B4DC}"/>
          </ac:picMkLst>
        </pc:picChg>
      </pc:sldChg>
    </pc:docChg>
  </pc:docChgLst>
  <pc:docChgLst>
    <pc:chgData name="Vipin Vargheese" userId="2f4dcd00-6b1b-4b18-a67c-af0afd44d09b" providerId="ADAL" clId="{1A6E785D-8F2C-48CC-A935-22B2CE47406C}"/>
    <pc:docChg chg="custSel delSld modSld">
      <pc:chgData name="Vipin Vargheese" userId="2f4dcd00-6b1b-4b18-a67c-af0afd44d09b" providerId="ADAL" clId="{1A6E785D-8F2C-48CC-A935-22B2CE47406C}" dt="2022-06-01T07:49:24.123" v="7" actId="478"/>
      <pc:docMkLst>
        <pc:docMk/>
      </pc:docMkLst>
      <pc:sldChg chg="delSp del mod">
        <pc:chgData name="Vipin Vargheese" userId="2f4dcd00-6b1b-4b18-a67c-af0afd44d09b" providerId="ADAL" clId="{1A6E785D-8F2C-48CC-A935-22B2CE47406C}" dt="2022-06-01T07:49:11.824" v="2" actId="47"/>
        <pc:sldMkLst>
          <pc:docMk/>
          <pc:sldMk cId="2579033454" sldId="266"/>
        </pc:sldMkLst>
        <pc:picChg chg="del">
          <ac:chgData name="Vipin Vargheese" userId="2f4dcd00-6b1b-4b18-a67c-af0afd44d09b" providerId="ADAL" clId="{1A6E785D-8F2C-48CC-A935-22B2CE47406C}" dt="2022-06-01T07:48:24.173" v="0" actId="478"/>
          <ac:picMkLst>
            <pc:docMk/>
            <pc:sldMk cId="2579033454" sldId="266"/>
            <ac:picMk id="20" creationId="{95C600F8-D74A-5CFE-629C-C1734EA93664}"/>
          </ac:picMkLst>
        </pc:picChg>
      </pc:sldChg>
      <pc:sldChg chg="delSp del mod">
        <pc:chgData name="Vipin Vargheese" userId="2f4dcd00-6b1b-4b18-a67c-af0afd44d09b" providerId="ADAL" clId="{1A6E785D-8F2C-48CC-A935-22B2CE47406C}" dt="2022-06-01T07:49:11.914" v="3" actId="47"/>
        <pc:sldMkLst>
          <pc:docMk/>
          <pc:sldMk cId="1450235872" sldId="267"/>
        </pc:sldMkLst>
        <pc:picChg chg="del">
          <ac:chgData name="Vipin Vargheese" userId="2f4dcd00-6b1b-4b18-a67c-af0afd44d09b" providerId="ADAL" clId="{1A6E785D-8F2C-48CC-A935-22B2CE47406C}" dt="2022-06-01T07:48:27.574" v="1" actId="478"/>
          <ac:picMkLst>
            <pc:docMk/>
            <pc:sldMk cId="1450235872" sldId="267"/>
            <ac:picMk id="20" creationId="{95C600F8-D74A-5CFE-629C-C1734EA93664}"/>
          </ac:picMkLst>
        </pc:picChg>
      </pc:sldChg>
      <pc:sldChg chg="delSp mod">
        <pc:chgData name="Vipin Vargheese" userId="2f4dcd00-6b1b-4b18-a67c-af0afd44d09b" providerId="ADAL" clId="{1A6E785D-8F2C-48CC-A935-22B2CE47406C}" dt="2022-06-01T07:49:16.614" v="4" actId="478"/>
        <pc:sldMkLst>
          <pc:docMk/>
          <pc:sldMk cId="753278239" sldId="269"/>
        </pc:sldMkLst>
        <pc:picChg chg="del">
          <ac:chgData name="Vipin Vargheese" userId="2f4dcd00-6b1b-4b18-a67c-af0afd44d09b" providerId="ADAL" clId="{1A6E785D-8F2C-48CC-A935-22B2CE47406C}" dt="2022-06-01T07:49:16.614" v="4" actId="478"/>
          <ac:picMkLst>
            <pc:docMk/>
            <pc:sldMk cId="753278239" sldId="269"/>
            <ac:picMk id="20" creationId="{95C600F8-D74A-5CFE-629C-C1734EA93664}"/>
          </ac:picMkLst>
        </pc:picChg>
      </pc:sldChg>
      <pc:sldChg chg="delSp mod">
        <pc:chgData name="Vipin Vargheese" userId="2f4dcd00-6b1b-4b18-a67c-af0afd44d09b" providerId="ADAL" clId="{1A6E785D-8F2C-48CC-A935-22B2CE47406C}" dt="2022-06-01T07:49:19.047" v="5" actId="478"/>
        <pc:sldMkLst>
          <pc:docMk/>
          <pc:sldMk cId="3096420678" sldId="271"/>
        </pc:sldMkLst>
        <pc:picChg chg="del">
          <ac:chgData name="Vipin Vargheese" userId="2f4dcd00-6b1b-4b18-a67c-af0afd44d09b" providerId="ADAL" clId="{1A6E785D-8F2C-48CC-A935-22B2CE47406C}" dt="2022-06-01T07:49:19.047" v="5" actId="478"/>
          <ac:picMkLst>
            <pc:docMk/>
            <pc:sldMk cId="3096420678" sldId="271"/>
            <ac:picMk id="20" creationId="{95C600F8-D74A-5CFE-629C-C1734EA93664}"/>
          </ac:picMkLst>
        </pc:picChg>
      </pc:sldChg>
      <pc:sldChg chg="delSp mod">
        <pc:chgData name="Vipin Vargheese" userId="2f4dcd00-6b1b-4b18-a67c-af0afd44d09b" providerId="ADAL" clId="{1A6E785D-8F2C-48CC-A935-22B2CE47406C}" dt="2022-06-01T07:49:21.843" v="6" actId="478"/>
        <pc:sldMkLst>
          <pc:docMk/>
          <pc:sldMk cId="2842047786" sldId="272"/>
        </pc:sldMkLst>
        <pc:picChg chg="del">
          <ac:chgData name="Vipin Vargheese" userId="2f4dcd00-6b1b-4b18-a67c-af0afd44d09b" providerId="ADAL" clId="{1A6E785D-8F2C-48CC-A935-22B2CE47406C}" dt="2022-06-01T07:49:21.843" v="6" actId="478"/>
          <ac:picMkLst>
            <pc:docMk/>
            <pc:sldMk cId="2842047786" sldId="272"/>
            <ac:picMk id="20" creationId="{95C600F8-D74A-5CFE-629C-C1734EA93664}"/>
          </ac:picMkLst>
        </pc:picChg>
      </pc:sldChg>
      <pc:sldChg chg="delSp mod">
        <pc:chgData name="Vipin Vargheese" userId="2f4dcd00-6b1b-4b18-a67c-af0afd44d09b" providerId="ADAL" clId="{1A6E785D-8F2C-48CC-A935-22B2CE47406C}" dt="2022-06-01T07:49:24.123" v="7" actId="478"/>
        <pc:sldMkLst>
          <pc:docMk/>
          <pc:sldMk cId="3009557946" sldId="273"/>
        </pc:sldMkLst>
        <pc:picChg chg="del">
          <ac:chgData name="Vipin Vargheese" userId="2f4dcd00-6b1b-4b18-a67c-af0afd44d09b" providerId="ADAL" clId="{1A6E785D-8F2C-48CC-A935-22B2CE47406C}" dt="2022-06-01T07:49:24.123" v="7" actId="478"/>
          <ac:picMkLst>
            <pc:docMk/>
            <pc:sldMk cId="3009557946" sldId="273"/>
            <ac:picMk id="20" creationId="{95C600F8-D74A-5CFE-629C-C1734EA93664}"/>
          </ac:picMkLst>
        </pc:picChg>
      </pc:sldChg>
    </pc:docChg>
  </pc:docChgLst>
  <pc:docChgLst>
    <pc:chgData name="Vipin Vargheese" userId="2f4dcd00-6b1b-4b18-a67c-af0afd44d09b" providerId="ADAL" clId="{9E7ECC9B-D0A6-4506-AD26-F2107CB99524}"/>
    <pc:docChg chg="undo redo custSel addSld delSld modSld sldOrd">
      <pc:chgData name="Vipin Vargheese" userId="2f4dcd00-6b1b-4b18-a67c-af0afd44d09b" providerId="ADAL" clId="{9E7ECC9B-D0A6-4506-AD26-F2107CB99524}" dt="2022-05-25T03:22:58.226" v="9976" actId="1036"/>
      <pc:docMkLst>
        <pc:docMk/>
      </pc:docMkLst>
      <pc:sldChg chg="addSp delSp modSp mod">
        <pc:chgData name="Vipin Vargheese" userId="2f4dcd00-6b1b-4b18-a67c-af0afd44d09b" providerId="ADAL" clId="{9E7ECC9B-D0A6-4506-AD26-F2107CB99524}" dt="2022-05-23T05:21:55.822" v="5305" actId="21"/>
        <pc:sldMkLst>
          <pc:docMk/>
          <pc:sldMk cId="2881334456" sldId="263"/>
        </pc:sldMkLst>
        <pc:spChg chg="add del mod">
          <ac:chgData name="Vipin Vargheese" userId="2f4dcd00-6b1b-4b18-a67c-af0afd44d09b" providerId="ADAL" clId="{9E7ECC9B-D0A6-4506-AD26-F2107CB99524}" dt="2022-05-23T05:21:55.822" v="5305" actId="21"/>
          <ac:spMkLst>
            <pc:docMk/>
            <pc:sldMk cId="2881334456" sldId="263"/>
            <ac:spMk id="32" creationId="{8AA56472-C688-EDF7-F2CB-DD6D351AE146}"/>
          </ac:spMkLst>
        </pc:spChg>
      </pc:sldChg>
      <pc:sldChg chg="addSp delSp modSp mod">
        <pc:chgData name="Vipin Vargheese" userId="2f4dcd00-6b1b-4b18-a67c-af0afd44d09b" providerId="ADAL" clId="{9E7ECC9B-D0A6-4506-AD26-F2107CB99524}" dt="2022-05-19T05:50:29.524" v="60" actId="478"/>
        <pc:sldMkLst>
          <pc:docMk/>
          <pc:sldMk cId="2579033454" sldId="266"/>
        </pc:sldMkLst>
        <pc:spChg chg="add del">
          <ac:chgData name="Vipin Vargheese" userId="2f4dcd00-6b1b-4b18-a67c-af0afd44d09b" providerId="ADAL" clId="{9E7ECC9B-D0A6-4506-AD26-F2107CB99524}" dt="2022-05-19T05:50:22.504" v="44" actId="478"/>
          <ac:spMkLst>
            <pc:docMk/>
            <pc:sldMk cId="2579033454" sldId="266"/>
            <ac:spMk id="10" creationId="{07E43F7F-6334-7544-87BB-5BBB8C04CDF9}"/>
          </ac:spMkLst>
        </pc:spChg>
        <pc:spChg chg="add del">
          <ac:chgData name="Vipin Vargheese" userId="2f4dcd00-6b1b-4b18-a67c-af0afd44d09b" providerId="ADAL" clId="{9E7ECC9B-D0A6-4506-AD26-F2107CB99524}" dt="2022-05-19T05:50:15.624" v="39" actId="478"/>
          <ac:spMkLst>
            <pc:docMk/>
            <pc:sldMk cId="2579033454" sldId="266"/>
            <ac:spMk id="11" creationId="{23FF03B1-DCF3-A47A-D2FF-342E74960457}"/>
          </ac:spMkLst>
        </pc:spChg>
        <pc:spChg chg="mod">
          <ac:chgData name="Vipin Vargheese" userId="2f4dcd00-6b1b-4b18-a67c-af0afd44d09b" providerId="ADAL" clId="{9E7ECC9B-D0A6-4506-AD26-F2107CB99524}" dt="2022-05-19T04:20:33.253" v="13" actId="1038"/>
          <ac:spMkLst>
            <pc:docMk/>
            <pc:sldMk cId="2579033454" sldId="266"/>
            <ac:spMk id="59" creationId="{822A3E62-E211-34BD-2F1D-3EBFEEABCB5A}"/>
          </ac:spMkLst>
        </pc:spChg>
        <pc:spChg chg="mod">
          <ac:chgData name="Vipin Vargheese" userId="2f4dcd00-6b1b-4b18-a67c-af0afd44d09b" providerId="ADAL" clId="{9E7ECC9B-D0A6-4506-AD26-F2107CB99524}" dt="2022-05-19T05:50:15.875" v="40" actId="14100"/>
          <ac:spMkLst>
            <pc:docMk/>
            <pc:sldMk cId="2579033454" sldId="266"/>
            <ac:spMk id="67" creationId="{0A0301A5-C037-B2B4-3DDE-AECD086F41DA}"/>
          </ac:spMkLst>
        </pc:spChg>
        <pc:picChg chg="add del mod">
          <ac:chgData name="Vipin Vargheese" userId="2f4dcd00-6b1b-4b18-a67c-af0afd44d09b" providerId="ADAL" clId="{9E7ECC9B-D0A6-4506-AD26-F2107CB99524}" dt="2022-05-19T05:50:29.524" v="60" actId="478"/>
          <ac:picMkLst>
            <pc:docMk/>
            <pc:sldMk cId="2579033454" sldId="266"/>
            <ac:picMk id="6" creationId="{DC9A55D4-5384-96F8-ACF9-1530C4CEA33C}"/>
          </ac:picMkLst>
        </pc:picChg>
        <pc:picChg chg="add del mod">
          <ac:chgData name="Vipin Vargheese" userId="2f4dcd00-6b1b-4b18-a67c-af0afd44d09b" providerId="ADAL" clId="{9E7ECC9B-D0A6-4506-AD26-F2107CB99524}" dt="2022-05-19T05:50:23.604" v="51"/>
          <ac:picMkLst>
            <pc:docMk/>
            <pc:sldMk cId="2579033454" sldId="266"/>
            <ac:picMk id="9" creationId="{87D5F578-6E1F-8829-83B8-B4CDFC52488B}"/>
          </ac:picMkLst>
        </pc:picChg>
        <pc:picChg chg="add del">
          <ac:chgData name="Vipin Vargheese" userId="2f4dcd00-6b1b-4b18-a67c-af0afd44d09b" providerId="ADAL" clId="{9E7ECC9B-D0A6-4506-AD26-F2107CB99524}" dt="2022-05-19T05:50:25.318" v="58" actId="478"/>
          <ac:picMkLst>
            <pc:docMk/>
            <pc:sldMk cId="2579033454" sldId="266"/>
            <ac:picMk id="65" creationId="{7BF7533D-B4AE-6B63-DD14-406F7B0D7E12}"/>
          </ac:picMkLst>
        </pc:picChg>
        <pc:cxnChg chg="mod">
          <ac:chgData name="Vipin Vargheese" userId="2f4dcd00-6b1b-4b18-a67c-af0afd44d09b" providerId="ADAL" clId="{9E7ECC9B-D0A6-4506-AD26-F2107CB99524}" dt="2022-05-19T04:14:05.807" v="4" actId="1038"/>
          <ac:cxnSpMkLst>
            <pc:docMk/>
            <pc:sldMk cId="2579033454" sldId="266"/>
            <ac:cxnSpMk id="171" creationId="{286229F8-0B7A-0C3C-6DD5-64D76130AF37}"/>
          </ac:cxnSpMkLst>
        </pc:cxnChg>
      </pc:sldChg>
      <pc:sldChg chg="addSp delSp modSp add del mod setBg">
        <pc:chgData name="Vipin Vargheese" userId="2f4dcd00-6b1b-4b18-a67c-af0afd44d09b" providerId="ADAL" clId="{9E7ECC9B-D0A6-4506-AD26-F2107CB99524}" dt="2022-05-23T05:19:28.758" v="5264" actId="1035"/>
        <pc:sldMkLst>
          <pc:docMk/>
          <pc:sldMk cId="1450235872" sldId="267"/>
        </pc:sldMkLst>
        <pc:spChg chg="mod">
          <ac:chgData name="Vipin Vargheese" userId="2f4dcd00-6b1b-4b18-a67c-af0afd44d09b" providerId="ADAL" clId="{9E7ECC9B-D0A6-4506-AD26-F2107CB99524}" dt="2022-05-19T07:19:43.858" v="1315" actId="207"/>
          <ac:spMkLst>
            <pc:docMk/>
            <pc:sldMk cId="1450235872" sldId="267"/>
            <ac:spMk id="4" creationId="{551FD98E-E530-CE7F-9C8B-A70F8A5BC863}"/>
          </ac:spMkLst>
        </pc:spChg>
        <pc:spChg chg="del mod">
          <ac:chgData name="Vipin Vargheese" userId="2f4dcd00-6b1b-4b18-a67c-af0afd44d09b" providerId="ADAL" clId="{9E7ECC9B-D0A6-4506-AD26-F2107CB99524}" dt="2022-05-23T05:19:26.273" v="5261" actId="478"/>
          <ac:spMkLst>
            <pc:docMk/>
            <pc:sldMk cId="1450235872" sldId="267"/>
            <ac:spMk id="5" creationId="{CC02F7C5-403A-7780-E8AA-F7DC4904DB72}"/>
          </ac:spMkLst>
        </pc:spChg>
        <pc:spChg chg="mod">
          <ac:chgData name="Vipin Vargheese" userId="2f4dcd00-6b1b-4b18-a67c-af0afd44d09b" providerId="ADAL" clId="{9E7ECC9B-D0A6-4506-AD26-F2107CB99524}" dt="2022-05-19T06:05:10.665" v="204" actId="207"/>
          <ac:spMkLst>
            <pc:docMk/>
            <pc:sldMk cId="1450235872" sldId="267"/>
            <ac:spMk id="8" creationId="{DD9720E5-F482-FE9E-739A-5336B2AB4C40}"/>
          </ac:spMkLst>
        </pc:spChg>
        <pc:spChg chg="del">
          <ac:chgData name="Vipin Vargheese" userId="2f4dcd00-6b1b-4b18-a67c-af0afd44d09b" providerId="ADAL" clId="{9E7ECC9B-D0A6-4506-AD26-F2107CB99524}" dt="2022-05-19T05:50:53.776" v="70" actId="478"/>
          <ac:spMkLst>
            <pc:docMk/>
            <pc:sldMk cId="1450235872" sldId="267"/>
            <ac:spMk id="10" creationId="{07E43F7F-6334-7544-87BB-5BBB8C04CDF9}"/>
          </ac:spMkLst>
        </pc:spChg>
        <pc:spChg chg="del">
          <ac:chgData name="Vipin Vargheese" userId="2f4dcd00-6b1b-4b18-a67c-af0afd44d09b" providerId="ADAL" clId="{9E7ECC9B-D0A6-4506-AD26-F2107CB99524}" dt="2022-05-19T06:06:19.918" v="213" actId="478"/>
          <ac:spMkLst>
            <pc:docMk/>
            <pc:sldMk cId="1450235872" sldId="267"/>
            <ac:spMk id="11" creationId="{23FF03B1-DCF3-A47A-D2FF-342E74960457}"/>
          </ac:spMkLst>
        </pc:spChg>
        <pc:spChg chg="del">
          <ac:chgData name="Vipin Vargheese" userId="2f4dcd00-6b1b-4b18-a67c-af0afd44d09b" providerId="ADAL" clId="{9E7ECC9B-D0A6-4506-AD26-F2107CB99524}" dt="2022-05-19T06:03:34.964" v="153" actId="478"/>
          <ac:spMkLst>
            <pc:docMk/>
            <pc:sldMk cId="1450235872" sldId="267"/>
            <ac:spMk id="19" creationId="{8A5159D6-E834-E2EE-E17B-04153A02F2BF}"/>
          </ac:spMkLst>
        </pc:spChg>
        <pc:spChg chg="add mod">
          <ac:chgData name="Vipin Vargheese" userId="2f4dcd00-6b1b-4b18-a67c-af0afd44d09b" providerId="ADAL" clId="{9E7ECC9B-D0A6-4506-AD26-F2107CB99524}" dt="2022-05-19T06:28:51.193" v="449" actId="1038"/>
          <ac:spMkLst>
            <pc:docMk/>
            <pc:sldMk cId="1450235872" sldId="267"/>
            <ac:spMk id="32" creationId="{18BF6B5E-1512-C063-AD5E-DB6A41B5D356}"/>
          </ac:spMkLst>
        </pc:spChg>
        <pc:spChg chg="add mod">
          <ac:chgData name="Vipin Vargheese" userId="2f4dcd00-6b1b-4b18-a67c-af0afd44d09b" providerId="ADAL" clId="{9E7ECC9B-D0A6-4506-AD26-F2107CB99524}" dt="2022-05-19T06:28:55.405" v="450" actId="20577"/>
          <ac:spMkLst>
            <pc:docMk/>
            <pc:sldMk cId="1450235872" sldId="267"/>
            <ac:spMk id="33" creationId="{AA96FB97-D503-3CE2-3B10-9049CF21BDC3}"/>
          </ac:spMkLst>
        </pc:spChg>
        <pc:spChg chg="mod">
          <ac:chgData name="Vipin Vargheese" userId="2f4dcd00-6b1b-4b18-a67c-af0afd44d09b" providerId="ADAL" clId="{9E7ECC9B-D0A6-4506-AD26-F2107CB99524}" dt="2022-05-19T05:51:16.355" v="75" actId="1076"/>
          <ac:spMkLst>
            <pc:docMk/>
            <pc:sldMk cId="1450235872" sldId="267"/>
            <ac:spMk id="35" creationId="{7DA47097-CA0A-FF13-52A5-A274D4189401}"/>
          </ac:spMkLst>
        </pc:spChg>
        <pc:spChg chg="mod">
          <ac:chgData name="Vipin Vargheese" userId="2f4dcd00-6b1b-4b18-a67c-af0afd44d09b" providerId="ADAL" clId="{9E7ECC9B-D0A6-4506-AD26-F2107CB99524}" dt="2022-05-19T07:07:35.501" v="1058" actId="14100"/>
          <ac:spMkLst>
            <pc:docMk/>
            <pc:sldMk cId="1450235872" sldId="267"/>
            <ac:spMk id="37" creationId="{E9A45163-E50E-706D-9833-FCD9887D2AAA}"/>
          </ac:spMkLst>
        </pc:spChg>
        <pc:spChg chg="mod">
          <ac:chgData name="Vipin Vargheese" userId="2f4dcd00-6b1b-4b18-a67c-af0afd44d09b" providerId="ADAL" clId="{9E7ECC9B-D0A6-4506-AD26-F2107CB99524}" dt="2022-05-19T07:05:17.877" v="1054" actId="14100"/>
          <ac:spMkLst>
            <pc:docMk/>
            <pc:sldMk cId="1450235872" sldId="267"/>
            <ac:spMk id="38" creationId="{707B89C9-7F3D-A2F1-DECA-C1CFACE46A18}"/>
          </ac:spMkLst>
        </pc:spChg>
        <pc:spChg chg="mod">
          <ac:chgData name="Vipin Vargheese" userId="2f4dcd00-6b1b-4b18-a67c-af0afd44d09b" providerId="ADAL" clId="{9E7ECC9B-D0A6-4506-AD26-F2107CB99524}" dt="2022-05-19T07:07:50.089" v="1060" actId="14100"/>
          <ac:spMkLst>
            <pc:docMk/>
            <pc:sldMk cId="1450235872" sldId="267"/>
            <ac:spMk id="47" creationId="{1D896F9F-78B1-302C-E54C-04592DE2831C}"/>
          </ac:spMkLst>
        </pc:spChg>
        <pc:spChg chg="add del mod">
          <ac:chgData name="Vipin Vargheese" userId="2f4dcd00-6b1b-4b18-a67c-af0afd44d09b" providerId="ADAL" clId="{9E7ECC9B-D0A6-4506-AD26-F2107CB99524}" dt="2022-05-19T07:05:41.455" v="1056" actId="14100"/>
          <ac:spMkLst>
            <pc:docMk/>
            <pc:sldMk cId="1450235872" sldId="267"/>
            <ac:spMk id="49" creationId="{EA0CDF14-4F3A-431B-98AF-DA7459981BE1}"/>
          </ac:spMkLst>
        </pc:spChg>
        <pc:spChg chg="mod">
          <ac:chgData name="Vipin Vargheese" userId="2f4dcd00-6b1b-4b18-a67c-af0afd44d09b" providerId="ADAL" clId="{9E7ECC9B-D0A6-4506-AD26-F2107CB99524}" dt="2022-05-19T05:51:25.789" v="77" actId="1076"/>
          <ac:spMkLst>
            <pc:docMk/>
            <pc:sldMk cId="1450235872" sldId="267"/>
            <ac:spMk id="60" creationId="{64814755-74C0-369C-DE74-A19EA34D4584}"/>
          </ac:spMkLst>
        </pc:spChg>
        <pc:spChg chg="mod">
          <ac:chgData name="Vipin Vargheese" userId="2f4dcd00-6b1b-4b18-a67c-af0afd44d09b" providerId="ADAL" clId="{9E7ECC9B-D0A6-4506-AD26-F2107CB99524}" dt="2022-05-19T06:02:40.466" v="150" actId="207"/>
          <ac:spMkLst>
            <pc:docMk/>
            <pc:sldMk cId="1450235872" sldId="267"/>
            <ac:spMk id="66" creationId="{47D3C001-9872-C1C0-758F-CFD5A64E627F}"/>
          </ac:spMkLst>
        </pc:spChg>
        <pc:spChg chg="mod">
          <ac:chgData name="Vipin Vargheese" userId="2f4dcd00-6b1b-4b18-a67c-af0afd44d09b" providerId="ADAL" clId="{9E7ECC9B-D0A6-4506-AD26-F2107CB99524}" dt="2022-05-19T07:07:59.444" v="1070" actId="14100"/>
          <ac:spMkLst>
            <pc:docMk/>
            <pc:sldMk cId="1450235872" sldId="267"/>
            <ac:spMk id="67" creationId="{0A0301A5-C037-B2B4-3DDE-AECD086F41DA}"/>
          </ac:spMkLst>
        </pc:spChg>
        <pc:spChg chg="mod">
          <ac:chgData name="Vipin Vargheese" userId="2f4dcd00-6b1b-4b18-a67c-af0afd44d09b" providerId="ADAL" clId="{9E7ECC9B-D0A6-4506-AD26-F2107CB99524}" dt="2022-05-19T06:30:55.675" v="565" actId="207"/>
          <ac:spMkLst>
            <pc:docMk/>
            <pc:sldMk cId="1450235872" sldId="267"/>
            <ac:spMk id="68" creationId="{8D1B6638-7374-A6DB-E5A0-2B7DBF77540D}"/>
          </ac:spMkLst>
        </pc:spChg>
        <pc:spChg chg="mod">
          <ac:chgData name="Vipin Vargheese" userId="2f4dcd00-6b1b-4b18-a67c-af0afd44d09b" providerId="ADAL" clId="{9E7ECC9B-D0A6-4506-AD26-F2107CB99524}" dt="2022-05-19T06:37:09.265" v="748" actId="14100"/>
          <ac:spMkLst>
            <pc:docMk/>
            <pc:sldMk cId="1450235872" sldId="267"/>
            <ac:spMk id="69" creationId="{43A569EF-010B-5B2D-1602-FED1F341C47B}"/>
          </ac:spMkLst>
        </pc:spChg>
        <pc:spChg chg="mod">
          <ac:chgData name="Vipin Vargheese" userId="2f4dcd00-6b1b-4b18-a67c-af0afd44d09b" providerId="ADAL" clId="{9E7ECC9B-D0A6-4506-AD26-F2107CB99524}" dt="2022-05-19T07:09:49.777" v="1078" actId="14100"/>
          <ac:spMkLst>
            <pc:docMk/>
            <pc:sldMk cId="1450235872" sldId="267"/>
            <ac:spMk id="73" creationId="{5ADE7C00-AE3A-52BB-9CC6-8576704E154C}"/>
          </ac:spMkLst>
        </pc:spChg>
        <pc:spChg chg="mod">
          <ac:chgData name="Vipin Vargheese" userId="2f4dcd00-6b1b-4b18-a67c-af0afd44d09b" providerId="ADAL" clId="{9E7ECC9B-D0A6-4506-AD26-F2107CB99524}" dt="2022-05-19T07:10:31.659" v="1094" actId="1035"/>
          <ac:spMkLst>
            <pc:docMk/>
            <pc:sldMk cId="1450235872" sldId="267"/>
            <ac:spMk id="75" creationId="{39D6F7D1-E976-4209-DB12-6916851A6C84}"/>
          </ac:spMkLst>
        </pc:spChg>
        <pc:spChg chg="mod">
          <ac:chgData name="Vipin Vargheese" userId="2f4dcd00-6b1b-4b18-a67c-af0afd44d09b" providerId="ADAL" clId="{9E7ECC9B-D0A6-4506-AD26-F2107CB99524}" dt="2022-05-19T07:10:49.338" v="1104" actId="1036"/>
          <ac:spMkLst>
            <pc:docMk/>
            <pc:sldMk cId="1450235872" sldId="267"/>
            <ac:spMk id="82" creationId="{64597B5D-C6F5-0ACA-6143-2943BE4C0EF0}"/>
          </ac:spMkLst>
        </pc:spChg>
        <pc:spChg chg="mod">
          <ac:chgData name="Vipin Vargheese" userId="2f4dcd00-6b1b-4b18-a67c-af0afd44d09b" providerId="ADAL" clId="{9E7ECC9B-D0A6-4506-AD26-F2107CB99524}" dt="2022-05-19T07:11:07.789" v="1114" actId="14100"/>
          <ac:spMkLst>
            <pc:docMk/>
            <pc:sldMk cId="1450235872" sldId="267"/>
            <ac:spMk id="85" creationId="{D27C092E-EE93-F624-824B-73B6F511E0FE}"/>
          </ac:spMkLst>
        </pc:spChg>
        <pc:spChg chg="mod">
          <ac:chgData name="Vipin Vargheese" userId="2f4dcd00-6b1b-4b18-a67c-af0afd44d09b" providerId="ADAL" clId="{9E7ECC9B-D0A6-4506-AD26-F2107CB99524}" dt="2022-05-19T07:11:11.842" v="1115" actId="14100"/>
          <ac:spMkLst>
            <pc:docMk/>
            <pc:sldMk cId="1450235872" sldId="267"/>
            <ac:spMk id="86" creationId="{B0D398EC-3BCC-1136-5236-D1D73EF2E64F}"/>
          </ac:spMkLst>
        </pc:spChg>
        <pc:spChg chg="mod">
          <ac:chgData name="Vipin Vargheese" userId="2f4dcd00-6b1b-4b18-a67c-af0afd44d09b" providerId="ADAL" clId="{9E7ECC9B-D0A6-4506-AD26-F2107CB99524}" dt="2022-05-19T07:11:24.087" v="1130" actId="1035"/>
          <ac:spMkLst>
            <pc:docMk/>
            <pc:sldMk cId="1450235872" sldId="267"/>
            <ac:spMk id="87" creationId="{4A436772-DCFC-BD91-AE2C-60A9A2CB1B61}"/>
          </ac:spMkLst>
        </pc:spChg>
        <pc:spChg chg="mod">
          <ac:chgData name="Vipin Vargheese" userId="2f4dcd00-6b1b-4b18-a67c-af0afd44d09b" providerId="ADAL" clId="{9E7ECC9B-D0A6-4506-AD26-F2107CB99524}" dt="2022-05-19T07:11:17.219" v="1116" actId="14100"/>
          <ac:spMkLst>
            <pc:docMk/>
            <pc:sldMk cId="1450235872" sldId="267"/>
            <ac:spMk id="88" creationId="{3D5AB943-D401-FFDE-96F2-6D5E150D0573}"/>
          </ac:spMkLst>
        </pc:spChg>
        <pc:spChg chg="mod">
          <ac:chgData name="Vipin Vargheese" userId="2f4dcd00-6b1b-4b18-a67c-af0afd44d09b" providerId="ADAL" clId="{9E7ECC9B-D0A6-4506-AD26-F2107CB99524}" dt="2022-05-19T06:29:14.838" v="451" actId="14100"/>
          <ac:spMkLst>
            <pc:docMk/>
            <pc:sldMk cId="1450235872" sldId="267"/>
            <ac:spMk id="90" creationId="{D4A4A350-8FDC-55E6-F3E3-B3C504111463}"/>
          </ac:spMkLst>
        </pc:spChg>
        <pc:spChg chg="mod">
          <ac:chgData name="Vipin Vargheese" userId="2f4dcd00-6b1b-4b18-a67c-af0afd44d09b" providerId="ADAL" clId="{9E7ECC9B-D0A6-4506-AD26-F2107CB99524}" dt="2022-05-19T07:11:38.201" v="1161" actId="1037"/>
          <ac:spMkLst>
            <pc:docMk/>
            <pc:sldMk cId="1450235872" sldId="267"/>
            <ac:spMk id="92" creationId="{8092B271-B000-5B74-CE4B-26D287B6D672}"/>
          </ac:spMkLst>
        </pc:spChg>
        <pc:spChg chg="mod">
          <ac:chgData name="Vipin Vargheese" userId="2f4dcd00-6b1b-4b18-a67c-af0afd44d09b" providerId="ADAL" clId="{9E7ECC9B-D0A6-4506-AD26-F2107CB99524}" dt="2022-05-19T07:11:28.709" v="1139" actId="1036"/>
          <ac:spMkLst>
            <pc:docMk/>
            <pc:sldMk cId="1450235872" sldId="267"/>
            <ac:spMk id="93" creationId="{52028333-7BB4-88E0-8A39-9F72A9128A29}"/>
          </ac:spMkLst>
        </pc:spChg>
        <pc:spChg chg="mod">
          <ac:chgData name="Vipin Vargheese" userId="2f4dcd00-6b1b-4b18-a67c-af0afd44d09b" providerId="ADAL" clId="{9E7ECC9B-D0A6-4506-AD26-F2107CB99524}" dt="2022-05-19T07:10:45.535" v="1098" actId="1036"/>
          <ac:spMkLst>
            <pc:docMk/>
            <pc:sldMk cId="1450235872" sldId="267"/>
            <ac:spMk id="95" creationId="{300CB16F-ECD0-AD03-FA9C-60E0ACD2F9D8}"/>
          </ac:spMkLst>
        </pc:spChg>
        <pc:spChg chg="mod">
          <ac:chgData name="Vipin Vargheese" userId="2f4dcd00-6b1b-4b18-a67c-af0afd44d09b" providerId="ADAL" clId="{9E7ECC9B-D0A6-4506-AD26-F2107CB99524}" dt="2022-05-19T07:10:54.931" v="1108" actId="1036"/>
          <ac:spMkLst>
            <pc:docMk/>
            <pc:sldMk cId="1450235872" sldId="267"/>
            <ac:spMk id="96" creationId="{E0D64B7F-3950-5E20-1CFB-6E28F390F3A4}"/>
          </ac:spMkLst>
        </pc:spChg>
        <pc:spChg chg="mod">
          <ac:chgData name="Vipin Vargheese" userId="2f4dcd00-6b1b-4b18-a67c-af0afd44d09b" providerId="ADAL" clId="{9E7ECC9B-D0A6-4506-AD26-F2107CB99524}" dt="2022-05-19T07:11:02.158" v="1113" actId="1035"/>
          <ac:spMkLst>
            <pc:docMk/>
            <pc:sldMk cId="1450235872" sldId="267"/>
            <ac:spMk id="97" creationId="{6745B4A5-AD72-3838-9EA8-8AEB408F7342}"/>
          </ac:spMkLst>
        </pc:spChg>
        <pc:spChg chg="mod">
          <ac:chgData name="Vipin Vargheese" userId="2f4dcd00-6b1b-4b18-a67c-af0afd44d09b" providerId="ADAL" clId="{9E7ECC9B-D0A6-4506-AD26-F2107CB99524}" dt="2022-05-19T06:50:12.968" v="857" actId="1076"/>
          <ac:spMkLst>
            <pc:docMk/>
            <pc:sldMk cId="1450235872" sldId="267"/>
            <ac:spMk id="109" creationId="{833FD679-B387-739F-2E04-B568F6A2880B}"/>
          </ac:spMkLst>
        </pc:spChg>
        <pc:spChg chg="mod">
          <ac:chgData name="Vipin Vargheese" userId="2f4dcd00-6b1b-4b18-a67c-af0afd44d09b" providerId="ADAL" clId="{9E7ECC9B-D0A6-4506-AD26-F2107CB99524}" dt="2022-05-19T07:00:05.893" v="952" actId="403"/>
          <ac:spMkLst>
            <pc:docMk/>
            <pc:sldMk cId="1450235872" sldId="267"/>
            <ac:spMk id="112" creationId="{73E3E4D5-7264-D851-39AD-2B9ADB62E7DA}"/>
          </ac:spMkLst>
        </pc:spChg>
        <pc:spChg chg="del mod">
          <ac:chgData name="Vipin Vargheese" userId="2f4dcd00-6b1b-4b18-a67c-af0afd44d09b" providerId="ADAL" clId="{9E7ECC9B-D0A6-4506-AD26-F2107CB99524}" dt="2022-05-19T07:00:45.964" v="956" actId="478"/>
          <ac:spMkLst>
            <pc:docMk/>
            <pc:sldMk cId="1450235872" sldId="267"/>
            <ac:spMk id="113" creationId="{CE908F3F-43DC-90F5-8B61-B8D9D83532A8}"/>
          </ac:spMkLst>
        </pc:spChg>
        <pc:spChg chg="mod">
          <ac:chgData name="Vipin Vargheese" userId="2f4dcd00-6b1b-4b18-a67c-af0afd44d09b" providerId="ADAL" clId="{9E7ECC9B-D0A6-4506-AD26-F2107CB99524}" dt="2022-05-19T07:07:55.498" v="1069" actId="1035"/>
          <ac:spMkLst>
            <pc:docMk/>
            <pc:sldMk cId="1450235872" sldId="267"/>
            <ac:spMk id="114" creationId="{3271F5F4-6EBF-77B2-1891-9132DD128CFC}"/>
          </ac:spMkLst>
        </pc:spChg>
        <pc:spChg chg="mod">
          <ac:chgData name="Vipin Vargheese" userId="2f4dcd00-6b1b-4b18-a67c-af0afd44d09b" providerId="ADAL" clId="{9E7ECC9B-D0A6-4506-AD26-F2107CB99524}" dt="2022-05-19T07:03:03.704" v="1023" actId="14100"/>
          <ac:spMkLst>
            <pc:docMk/>
            <pc:sldMk cId="1450235872" sldId="267"/>
            <ac:spMk id="116" creationId="{5AEB731A-1E06-54B5-1498-2E665B108DF3}"/>
          </ac:spMkLst>
        </pc:spChg>
        <pc:spChg chg="mod">
          <ac:chgData name="Vipin Vargheese" userId="2f4dcd00-6b1b-4b18-a67c-af0afd44d09b" providerId="ADAL" clId="{9E7ECC9B-D0A6-4506-AD26-F2107CB99524}" dt="2022-05-19T07:03:08.073" v="1024" actId="14100"/>
          <ac:spMkLst>
            <pc:docMk/>
            <pc:sldMk cId="1450235872" sldId="267"/>
            <ac:spMk id="117" creationId="{EFFAC6BA-FFBE-8317-39F2-6269CCF5528F}"/>
          </ac:spMkLst>
        </pc:spChg>
        <pc:spChg chg="mod ord">
          <ac:chgData name="Vipin Vargheese" userId="2f4dcd00-6b1b-4b18-a67c-af0afd44d09b" providerId="ADAL" clId="{9E7ECC9B-D0A6-4506-AD26-F2107CB99524}" dt="2022-05-19T06:52:50.599" v="877" actId="404"/>
          <ac:spMkLst>
            <pc:docMk/>
            <pc:sldMk cId="1450235872" sldId="267"/>
            <ac:spMk id="118" creationId="{F7C54B1C-06D5-DC75-27C6-F273599E63FB}"/>
          </ac:spMkLst>
        </pc:spChg>
        <pc:spChg chg="mod ord">
          <ac:chgData name="Vipin Vargheese" userId="2f4dcd00-6b1b-4b18-a67c-af0afd44d09b" providerId="ADAL" clId="{9E7ECC9B-D0A6-4506-AD26-F2107CB99524}" dt="2022-05-19T06:51:36.779" v="861" actId="1076"/>
          <ac:spMkLst>
            <pc:docMk/>
            <pc:sldMk cId="1450235872" sldId="267"/>
            <ac:spMk id="119" creationId="{1DAC7E20-F2CC-ED0F-8444-E9575AA7C82A}"/>
          </ac:spMkLst>
        </pc:spChg>
        <pc:spChg chg="mod">
          <ac:chgData name="Vipin Vargheese" userId="2f4dcd00-6b1b-4b18-a67c-af0afd44d09b" providerId="ADAL" clId="{9E7ECC9B-D0A6-4506-AD26-F2107CB99524}" dt="2022-05-19T06:52:30.569" v="874" actId="255"/>
          <ac:spMkLst>
            <pc:docMk/>
            <pc:sldMk cId="1450235872" sldId="267"/>
            <ac:spMk id="126" creationId="{A1EB123D-FCCF-7E0B-62D3-1251AF8FCFF7}"/>
          </ac:spMkLst>
        </pc:spChg>
        <pc:spChg chg="mod">
          <ac:chgData name="Vipin Vargheese" userId="2f4dcd00-6b1b-4b18-a67c-af0afd44d09b" providerId="ADAL" clId="{9E7ECC9B-D0A6-4506-AD26-F2107CB99524}" dt="2022-05-19T07:05:00.193" v="1049" actId="1038"/>
          <ac:spMkLst>
            <pc:docMk/>
            <pc:sldMk cId="1450235872" sldId="267"/>
            <ac:spMk id="127" creationId="{0E12D5D7-C37A-0464-D49B-CC79B5AEFA53}"/>
          </ac:spMkLst>
        </pc:spChg>
        <pc:spChg chg="add del mod">
          <ac:chgData name="Vipin Vargheese" userId="2f4dcd00-6b1b-4b18-a67c-af0afd44d09b" providerId="ADAL" clId="{9E7ECC9B-D0A6-4506-AD26-F2107CB99524}" dt="2022-05-19T06:48:08.644" v="843" actId="478"/>
          <ac:spMkLst>
            <pc:docMk/>
            <pc:sldMk cId="1450235872" sldId="267"/>
            <ac:spMk id="128" creationId="{8BE589B4-FD0F-1198-D97C-A98CFDC5DD1A}"/>
          </ac:spMkLst>
        </pc:spChg>
        <pc:spChg chg="mod">
          <ac:chgData name="Vipin Vargheese" userId="2f4dcd00-6b1b-4b18-a67c-af0afd44d09b" providerId="ADAL" clId="{9E7ECC9B-D0A6-4506-AD26-F2107CB99524}" dt="2022-05-19T06:44:10.566" v="806" actId="1076"/>
          <ac:spMkLst>
            <pc:docMk/>
            <pc:sldMk cId="1450235872" sldId="267"/>
            <ac:spMk id="129" creationId="{28279064-9187-825B-085D-41E5EC17E6B2}"/>
          </ac:spMkLst>
        </pc:spChg>
        <pc:spChg chg="mod">
          <ac:chgData name="Vipin Vargheese" userId="2f4dcd00-6b1b-4b18-a67c-af0afd44d09b" providerId="ADAL" clId="{9E7ECC9B-D0A6-4506-AD26-F2107CB99524}" dt="2022-05-19T06:44:10.566" v="806" actId="1076"/>
          <ac:spMkLst>
            <pc:docMk/>
            <pc:sldMk cId="1450235872" sldId="267"/>
            <ac:spMk id="130" creationId="{267DC4F7-40AF-8E9F-DF17-D3F6F2162BFB}"/>
          </ac:spMkLst>
        </pc:spChg>
        <pc:spChg chg="mod">
          <ac:chgData name="Vipin Vargheese" userId="2f4dcd00-6b1b-4b18-a67c-af0afd44d09b" providerId="ADAL" clId="{9E7ECC9B-D0A6-4506-AD26-F2107CB99524}" dt="2022-05-19T06:44:10.566" v="806" actId="1076"/>
          <ac:spMkLst>
            <pc:docMk/>
            <pc:sldMk cId="1450235872" sldId="267"/>
            <ac:spMk id="131" creationId="{4407B7C5-3509-DA3D-B4F3-40FFF2710627}"/>
          </ac:spMkLst>
        </pc:spChg>
        <pc:spChg chg="mod">
          <ac:chgData name="Vipin Vargheese" userId="2f4dcd00-6b1b-4b18-a67c-af0afd44d09b" providerId="ADAL" clId="{9E7ECC9B-D0A6-4506-AD26-F2107CB99524}" dt="2022-05-19T06:44:10.566" v="806" actId="1076"/>
          <ac:spMkLst>
            <pc:docMk/>
            <pc:sldMk cId="1450235872" sldId="267"/>
            <ac:spMk id="132" creationId="{9B660291-6E63-0C50-8F9A-6C4B2710917F}"/>
          </ac:spMkLst>
        </pc:spChg>
        <pc:spChg chg="mod">
          <ac:chgData name="Vipin Vargheese" userId="2f4dcd00-6b1b-4b18-a67c-af0afd44d09b" providerId="ADAL" clId="{9E7ECC9B-D0A6-4506-AD26-F2107CB99524}" dt="2022-05-19T06:43:22.425" v="800" actId="1076"/>
          <ac:spMkLst>
            <pc:docMk/>
            <pc:sldMk cId="1450235872" sldId="267"/>
            <ac:spMk id="133" creationId="{0CA4A6F8-D19D-649F-A8ED-A12F93CFA59E}"/>
          </ac:spMkLst>
        </pc:spChg>
        <pc:spChg chg="mod">
          <ac:chgData name="Vipin Vargheese" userId="2f4dcd00-6b1b-4b18-a67c-af0afd44d09b" providerId="ADAL" clId="{9E7ECC9B-D0A6-4506-AD26-F2107CB99524}" dt="2022-05-19T06:43:22.425" v="800" actId="1076"/>
          <ac:spMkLst>
            <pc:docMk/>
            <pc:sldMk cId="1450235872" sldId="267"/>
            <ac:spMk id="134" creationId="{6CC462B6-FE3F-02FF-21C1-2FFAAD14BC4D}"/>
          </ac:spMkLst>
        </pc:spChg>
        <pc:spChg chg="mod">
          <ac:chgData name="Vipin Vargheese" userId="2f4dcd00-6b1b-4b18-a67c-af0afd44d09b" providerId="ADAL" clId="{9E7ECC9B-D0A6-4506-AD26-F2107CB99524}" dt="2022-05-19T06:43:22.425" v="800" actId="1076"/>
          <ac:spMkLst>
            <pc:docMk/>
            <pc:sldMk cId="1450235872" sldId="267"/>
            <ac:spMk id="135" creationId="{0DC41917-51B3-340C-8866-BAD7769782E0}"/>
          </ac:spMkLst>
        </pc:spChg>
        <pc:spChg chg="mod">
          <ac:chgData name="Vipin Vargheese" userId="2f4dcd00-6b1b-4b18-a67c-af0afd44d09b" providerId="ADAL" clId="{9E7ECC9B-D0A6-4506-AD26-F2107CB99524}" dt="2022-05-19T06:43:22.425" v="800" actId="1076"/>
          <ac:spMkLst>
            <pc:docMk/>
            <pc:sldMk cId="1450235872" sldId="267"/>
            <ac:spMk id="136" creationId="{FFAA9248-98A7-6B43-A4BD-C6D339754128}"/>
          </ac:spMkLst>
        </pc:spChg>
        <pc:spChg chg="mod">
          <ac:chgData name="Vipin Vargheese" userId="2f4dcd00-6b1b-4b18-a67c-af0afd44d09b" providerId="ADAL" clId="{9E7ECC9B-D0A6-4506-AD26-F2107CB99524}" dt="2022-05-19T06:43:22.425" v="800" actId="1076"/>
          <ac:spMkLst>
            <pc:docMk/>
            <pc:sldMk cId="1450235872" sldId="267"/>
            <ac:spMk id="137" creationId="{ACD9F797-5C27-0377-C9E1-25BFE2FDB9F0}"/>
          </ac:spMkLst>
        </pc:spChg>
        <pc:spChg chg="add del mod">
          <ac:chgData name="Vipin Vargheese" userId="2f4dcd00-6b1b-4b18-a67c-af0afd44d09b" providerId="ADAL" clId="{9E7ECC9B-D0A6-4506-AD26-F2107CB99524}" dt="2022-05-19T06:42:57.742" v="799" actId="1076"/>
          <ac:spMkLst>
            <pc:docMk/>
            <pc:sldMk cId="1450235872" sldId="267"/>
            <ac:spMk id="138" creationId="{075B76E2-3E89-755F-EFF3-F4EEF3A09FCF}"/>
          </ac:spMkLst>
        </pc:spChg>
        <pc:spChg chg="add del mod">
          <ac:chgData name="Vipin Vargheese" userId="2f4dcd00-6b1b-4b18-a67c-af0afd44d09b" providerId="ADAL" clId="{9E7ECC9B-D0A6-4506-AD26-F2107CB99524}" dt="2022-05-19T06:42:57.742" v="799" actId="1076"/>
          <ac:spMkLst>
            <pc:docMk/>
            <pc:sldMk cId="1450235872" sldId="267"/>
            <ac:spMk id="139" creationId="{4EA70573-44C1-480E-28EC-742C70EF4747}"/>
          </ac:spMkLst>
        </pc:spChg>
        <pc:spChg chg="mod">
          <ac:chgData name="Vipin Vargheese" userId="2f4dcd00-6b1b-4b18-a67c-af0afd44d09b" providerId="ADAL" clId="{9E7ECC9B-D0A6-4506-AD26-F2107CB99524}" dt="2022-05-19T06:42:57.742" v="799" actId="1076"/>
          <ac:spMkLst>
            <pc:docMk/>
            <pc:sldMk cId="1450235872" sldId="267"/>
            <ac:spMk id="140" creationId="{C3546140-4AFB-37C2-A8EF-7A3C647C849D}"/>
          </ac:spMkLst>
        </pc:spChg>
        <pc:spChg chg="mod">
          <ac:chgData name="Vipin Vargheese" userId="2f4dcd00-6b1b-4b18-a67c-af0afd44d09b" providerId="ADAL" clId="{9E7ECC9B-D0A6-4506-AD26-F2107CB99524}" dt="2022-05-19T06:42:57.742" v="799" actId="1076"/>
          <ac:spMkLst>
            <pc:docMk/>
            <pc:sldMk cId="1450235872" sldId="267"/>
            <ac:spMk id="141" creationId="{936F53B6-89A9-9303-02AB-A3C5820C5F56}"/>
          </ac:spMkLst>
        </pc:spChg>
        <pc:spChg chg="mod">
          <ac:chgData name="Vipin Vargheese" userId="2f4dcd00-6b1b-4b18-a67c-af0afd44d09b" providerId="ADAL" clId="{9E7ECC9B-D0A6-4506-AD26-F2107CB99524}" dt="2022-05-19T06:45:10.228" v="813" actId="1076"/>
          <ac:spMkLst>
            <pc:docMk/>
            <pc:sldMk cId="1450235872" sldId="267"/>
            <ac:spMk id="142" creationId="{02DDFC07-7369-C103-C235-D3F8FBA6728E}"/>
          </ac:spMkLst>
        </pc:spChg>
        <pc:spChg chg="mod">
          <ac:chgData name="Vipin Vargheese" userId="2f4dcd00-6b1b-4b18-a67c-af0afd44d09b" providerId="ADAL" clId="{9E7ECC9B-D0A6-4506-AD26-F2107CB99524}" dt="2022-05-19T06:45:10.228" v="813" actId="1076"/>
          <ac:spMkLst>
            <pc:docMk/>
            <pc:sldMk cId="1450235872" sldId="267"/>
            <ac:spMk id="143" creationId="{196B8241-420E-45A4-F83C-1B3A397C1009}"/>
          </ac:spMkLst>
        </pc:spChg>
        <pc:spChg chg="mod">
          <ac:chgData name="Vipin Vargheese" userId="2f4dcd00-6b1b-4b18-a67c-af0afd44d09b" providerId="ADAL" clId="{9E7ECC9B-D0A6-4506-AD26-F2107CB99524}" dt="2022-05-19T06:45:10.228" v="813" actId="1076"/>
          <ac:spMkLst>
            <pc:docMk/>
            <pc:sldMk cId="1450235872" sldId="267"/>
            <ac:spMk id="144" creationId="{7BB67E54-71D8-6EAB-6961-84FFCC8CA287}"/>
          </ac:spMkLst>
        </pc:spChg>
        <pc:spChg chg="mod">
          <ac:chgData name="Vipin Vargheese" userId="2f4dcd00-6b1b-4b18-a67c-af0afd44d09b" providerId="ADAL" clId="{9E7ECC9B-D0A6-4506-AD26-F2107CB99524}" dt="2022-05-19T06:45:10.228" v="813" actId="1076"/>
          <ac:spMkLst>
            <pc:docMk/>
            <pc:sldMk cId="1450235872" sldId="267"/>
            <ac:spMk id="145" creationId="{290223C5-758A-8D25-778D-80B25D9526AB}"/>
          </ac:spMkLst>
        </pc:spChg>
        <pc:spChg chg="mod">
          <ac:chgData name="Vipin Vargheese" userId="2f4dcd00-6b1b-4b18-a67c-af0afd44d09b" providerId="ADAL" clId="{9E7ECC9B-D0A6-4506-AD26-F2107CB99524}" dt="2022-05-19T06:45:10.228" v="813" actId="1076"/>
          <ac:spMkLst>
            <pc:docMk/>
            <pc:sldMk cId="1450235872" sldId="267"/>
            <ac:spMk id="146" creationId="{BEA457D5-5D05-3226-FCF5-04BA55B7115B}"/>
          </ac:spMkLst>
        </pc:spChg>
        <pc:spChg chg="del mod">
          <ac:chgData name="Vipin Vargheese" userId="2f4dcd00-6b1b-4b18-a67c-af0afd44d09b" providerId="ADAL" clId="{9E7ECC9B-D0A6-4506-AD26-F2107CB99524}" dt="2022-05-19T06:08:48.506" v="306" actId="478"/>
          <ac:spMkLst>
            <pc:docMk/>
            <pc:sldMk cId="1450235872" sldId="267"/>
            <ac:spMk id="147" creationId="{18DAE67D-62AC-1ED6-FB33-4DA2C94F8A8B}"/>
          </ac:spMkLst>
        </pc:spChg>
        <pc:spChg chg="add mod">
          <ac:chgData name="Vipin Vargheese" userId="2f4dcd00-6b1b-4b18-a67c-af0afd44d09b" providerId="ADAL" clId="{9E7ECC9B-D0A6-4506-AD26-F2107CB99524}" dt="2022-05-23T05:19:28.758" v="5264" actId="1035"/>
          <ac:spMkLst>
            <pc:docMk/>
            <pc:sldMk cId="1450235872" sldId="267"/>
            <ac:spMk id="147" creationId="{C0AF464C-DBE6-735E-8565-1436C83F4E06}"/>
          </ac:spMkLst>
        </pc:spChg>
        <pc:spChg chg="del">
          <ac:chgData name="Vipin Vargheese" userId="2f4dcd00-6b1b-4b18-a67c-af0afd44d09b" providerId="ADAL" clId="{9E7ECC9B-D0A6-4506-AD26-F2107CB99524}" dt="2022-05-19T06:58:53.145" v="940" actId="478"/>
          <ac:spMkLst>
            <pc:docMk/>
            <pc:sldMk cId="1450235872" sldId="267"/>
            <ac:spMk id="148" creationId="{0A5791A5-0F23-7E1D-7B85-F2D3FDE3108E}"/>
          </ac:spMkLst>
        </pc:spChg>
        <pc:spChg chg="del">
          <ac:chgData name="Vipin Vargheese" userId="2f4dcd00-6b1b-4b18-a67c-af0afd44d09b" providerId="ADAL" clId="{9E7ECC9B-D0A6-4506-AD26-F2107CB99524}" dt="2022-05-19T06:58:53.145" v="940" actId="478"/>
          <ac:spMkLst>
            <pc:docMk/>
            <pc:sldMk cId="1450235872" sldId="267"/>
            <ac:spMk id="149" creationId="{A2B97369-3FA1-60B6-B8A7-A77F8BE51A22}"/>
          </ac:spMkLst>
        </pc:spChg>
        <pc:spChg chg="del">
          <ac:chgData name="Vipin Vargheese" userId="2f4dcd00-6b1b-4b18-a67c-af0afd44d09b" providerId="ADAL" clId="{9E7ECC9B-D0A6-4506-AD26-F2107CB99524}" dt="2022-05-19T06:58:53.145" v="940" actId="478"/>
          <ac:spMkLst>
            <pc:docMk/>
            <pc:sldMk cId="1450235872" sldId="267"/>
            <ac:spMk id="150" creationId="{AAE72638-86D4-AC7E-38A3-B4732F95F11B}"/>
          </ac:spMkLst>
        </pc:spChg>
        <pc:spChg chg="del">
          <ac:chgData name="Vipin Vargheese" userId="2f4dcd00-6b1b-4b18-a67c-af0afd44d09b" providerId="ADAL" clId="{9E7ECC9B-D0A6-4506-AD26-F2107CB99524}" dt="2022-05-19T06:58:53.145" v="940" actId="478"/>
          <ac:spMkLst>
            <pc:docMk/>
            <pc:sldMk cId="1450235872" sldId="267"/>
            <ac:spMk id="151" creationId="{97BFED32-CCF7-88C6-4B5C-FC5CA5187BB4}"/>
          </ac:spMkLst>
        </pc:spChg>
        <pc:spChg chg="mod">
          <ac:chgData name="Vipin Vargheese" userId="2f4dcd00-6b1b-4b18-a67c-af0afd44d09b" providerId="ADAL" clId="{9E7ECC9B-D0A6-4506-AD26-F2107CB99524}" dt="2022-05-19T06:44:53.879" v="811" actId="1076"/>
          <ac:spMkLst>
            <pc:docMk/>
            <pc:sldMk cId="1450235872" sldId="267"/>
            <ac:spMk id="152" creationId="{2BB1BF41-3A68-4E33-344C-5CA0D2AE422C}"/>
          </ac:spMkLst>
        </pc:spChg>
        <pc:spChg chg="mod">
          <ac:chgData name="Vipin Vargheese" userId="2f4dcd00-6b1b-4b18-a67c-af0afd44d09b" providerId="ADAL" clId="{9E7ECC9B-D0A6-4506-AD26-F2107CB99524}" dt="2022-05-19T06:44:53.879" v="811" actId="1076"/>
          <ac:spMkLst>
            <pc:docMk/>
            <pc:sldMk cId="1450235872" sldId="267"/>
            <ac:spMk id="153" creationId="{9A58F64B-4787-E74C-4082-E2BA9766099C}"/>
          </ac:spMkLst>
        </pc:spChg>
        <pc:spChg chg="mod">
          <ac:chgData name="Vipin Vargheese" userId="2f4dcd00-6b1b-4b18-a67c-af0afd44d09b" providerId="ADAL" clId="{9E7ECC9B-D0A6-4506-AD26-F2107CB99524}" dt="2022-05-19T06:44:53.879" v="811" actId="1076"/>
          <ac:spMkLst>
            <pc:docMk/>
            <pc:sldMk cId="1450235872" sldId="267"/>
            <ac:spMk id="154" creationId="{1879192B-60A0-565D-ED9C-F58E38371AE5}"/>
          </ac:spMkLst>
        </pc:spChg>
        <pc:spChg chg="mod">
          <ac:chgData name="Vipin Vargheese" userId="2f4dcd00-6b1b-4b18-a67c-af0afd44d09b" providerId="ADAL" clId="{9E7ECC9B-D0A6-4506-AD26-F2107CB99524}" dt="2022-05-19T06:44:53.879" v="811" actId="1076"/>
          <ac:spMkLst>
            <pc:docMk/>
            <pc:sldMk cId="1450235872" sldId="267"/>
            <ac:spMk id="155" creationId="{F8FD26F8-7C83-EEC1-F23D-6FE6BF8D1987}"/>
          </ac:spMkLst>
        </pc:spChg>
        <pc:spChg chg="mod">
          <ac:chgData name="Vipin Vargheese" userId="2f4dcd00-6b1b-4b18-a67c-af0afd44d09b" providerId="ADAL" clId="{9E7ECC9B-D0A6-4506-AD26-F2107CB99524}" dt="2022-05-19T06:44:53.879" v="811" actId="1076"/>
          <ac:spMkLst>
            <pc:docMk/>
            <pc:sldMk cId="1450235872" sldId="267"/>
            <ac:spMk id="156" creationId="{2E23655C-C479-5189-9E0F-4A16243CBD53}"/>
          </ac:spMkLst>
        </pc:spChg>
        <pc:spChg chg="del">
          <ac:chgData name="Vipin Vargheese" userId="2f4dcd00-6b1b-4b18-a67c-af0afd44d09b" providerId="ADAL" clId="{9E7ECC9B-D0A6-4506-AD26-F2107CB99524}" dt="2022-05-19T06:58:56.978" v="941" actId="478"/>
          <ac:spMkLst>
            <pc:docMk/>
            <pc:sldMk cId="1450235872" sldId="267"/>
            <ac:spMk id="157" creationId="{5D2E54C9-4640-CA70-3669-AA1752452E11}"/>
          </ac:spMkLst>
        </pc:spChg>
        <pc:spChg chg="del">
          <ac:chgData name="Vipin Vargheese" userId="2f4dcd00-6b1b-4b18-a67c-af0afd44d09b" providerId="ADAL" clId="{9E7ECC9B-D0A6-4506-AD26-F2107CB99524}" dt="2022-05-19T06:58:59.131" v="942" actId="478"/>
          <ac:spMkLst>
            <pc:docMk/>
            <pc:sldMk cId="1450235872" sldId="267"/>
            <ac:spMk id="158" creationId="{6B8FCA21-0FCB-6191-F289-09C00A908946}"/>
          </ac:spMkLst>
        </pc:spChg>
        <pc:spChg chg="del">
          <ac:chgData name="Vipin Vargheese" userId="2f4dcd00-6b1b-4b18-a67c-af0afd44d09b" providerId="ADAL" clId="{9E7ECC9B-D0A6-4506-AD26-F2107CB99524}" dt="2022-05-19T06:59:01.048" v="943" actId="478"/>
          <ac:spMkLst>
            <pc:docMk/>
            <pc:sldMk cId="1450235872" sldId="267"/>
            <ac:spMk id="159" creationId="{D3CC8F6A-5E04-0591-51F2-818B7490F270}"/>
          </ac:spMkLst>
        </pc:spChg>
        <pc:spChg chg="del">
          <ac:chgData name="Vipin Vargheese" userId="2f4dcd00-6b1b-4b18-a67c-af0afd44d09b" providerId="ADAL" clId="{9E7ECC9B-D0A6-4506-AD26-F2107CB99524}" dt="2022-05-19T06:59:02.408" v="944" actId="478"/>
          <ac:spMkLst>
            <pc:docMk/>
            <pc:sldMk cId="1450235872" sldId="267"/>
            <ac:spMk id="160" creationId="{021E7764-3D2F-070A-4C2F-E153414292FF}"/>
          </ac:spMkLst>
        </pc:spChg>
        <pc:spChg chg="del">
          <ac:chgData name="Vipin Vargheese" userId="2f4dcd00-6b1b-4b18-a67c-af0afd44d09b" providerId="ADAL" clId="{9E7ECC9B-D0A6-4506-AD26-F2107CB99524}" dt="2022-05-19T06:59:03.911" v="945" actId="478"/>
          <ac:spMkLst>
            <pc:docMk/>
            <pc:sldMk cId="1450235872" sldId="267"/>
            <ac:spMk id="161" creationId="{30910066-1B22-7E1B-EF9B-F7FBF4770588}"/>
          </ac:spMkLst>
        </pc:spChg>
        <pc:spChg chg="mod">
          <ac:chgData name="Vipin Vargheese" userId="2f4dcd00-6b1b-4b18-a67c-af0afd44d09b" providerId="ADAL" clId="{9E7ECC9B-D0A6-4506-AD26-F2107CB99524}" dt="2022-05-19T06:42:57.742" v="799" actId="1076"/>
          <ac:spMkLst>
            <pc:docMk/>
            <pc:sldMk cId="1450235872" sldId="267"/>
            <ac:spMk id="162" creationId="{BAD2BADE-F1C1-84D0-F2A9-B632B9F71718}"/>
          </ac:spMkLst>
        </pc:spChg>
        <pc:spChg chg="mod">
          <ac:chgData name="Vipin Vargheese" userId="2f4dcd00-6b1b-4b18-a67c-af0afd44d09b" providerId="ADAL" clId="{9E7ECC9B-D0A6-4506-AD26-F2107CB99524}" dt="2022-05-19T06:48:39.012" v="847" actId="1076"/>
          <ac:spMkLst>
            <pc:docMk/>
            <pc:sldMk cId="1450235872" sldId="267"/>
            <ac:spMk id="163" creationId="{D5B22900-18C0-AD19-D9C3-AC225A56E983}"/>
          </ac:spMkLst>
        </pc:spChg>
        <pc:spChg chg="add del mod">
          <ac:chgData name="Vipin Vargheese" userId="2f4dcd00-6b1b-4b18-a67c-af0afd44d09b" providerId="ADAL" clId="{9E7ECC9B-D0A6-4506-AD26-F2107CB99524}" dt="2022-05-19T06:05:36.707" v="206" actId="478"/>
          <ac:spMkLst>
            <pc:docMk/>
            <pc:sldMk cId="1450235872" sldId="267"/>
            <ac:spMk id="165" creationId="{E22D08F5-1116-7710-CC0B-052729713FFE}"/>
          </ac:spMkLst>
        </pc:spChg>
        <pc:spChg chg="add mod">
          <ac:chgData name="Vipin Vargheese" userId="2f4dcd00-6b1b-4b18-a67c-af0afd44d09b" providerId="ADAL" clId="{9E7ECC9B-D0A6-4506-AD26-F2107CB99524}" dt="2022-05-19T06:05:44.224" v="207" actId="1076"/>
          <ac:spMkLst>
            <pc:docMk/>
            <pc:sldMk cId="1450235872" sldId="267"/>
            <ac:spMk id="166" creationId="{9BEADFAC-F9F6-CCD8-5423-66AE30741E73}"/>
          </ac:spMkLst>
        </pc:spChg>
        <pc:spChg chg="add mod ord">
          <ac:chgData name="Vipin Vargheese" userId="2f4dcd00-6b1b-4b18-a67c-af0afd44d09b" providerId="ADAL" clId="{9E7ECC9B-D0A6-4506-AD26-F2107CB99524}" dt="2022-05-19T07:05:46.799" v="1057" actId="14100"/>
          <ac:spMkLst>
            <pc:docMk/>
            <pc:sldMk cId="1450235872" sldId="267"/>
            <ac:spMk id="181" creationId="{7EB66ED1-B509-C5A1-7511-ABEA8662069A}"/>
          </ac:spMkLst>
        </pc:spChg>
        <pc:spChg chg="add mod">
          <ac:chgData name="Vipin Vargheese" userId="2f4dcd00-6b1b-4b18-a67c-af0afd44d09b" providerId="ADAL" clId="{9E7ECC9B-D0A6-4506-AD26-F2107CB99524}" dt="2022-05-19T06:40:53.535" v="791" actId="1076"/>
          <ac:spMkLst>
            <pc:docMk/>
            <pc:sldMk cId="1450235872" sldId="267"/>
            <ac:spMk id="182" creationId="{5F071E00-E822-A28F-83C8-17EAEC4DC04F}"/>
          </ac:spMkLst>
        </pc:spChg>
        <pc:spChg chg="add mod">
          <ac:chgData name="Vipin Vargheese" userId="2f4dcd00-6b1b-4b18-a67c-af0afd44d09b" providerId="ADAL" clId="{9E7ECC9B-D0A6-4506-AD26-F2107CB99524}" dt="2022-05-19T06:40:34.640" v="788" actId="1076"/>
          <ac:spMkLst>
            <pc:docMk/>
            <pc:sldMk cId="1450235872" sldId="267"/>
            <ac:spMk id="183" creationId="{A1A5A187-E558-0BE6-68FF-E164BCEE663A}"/>
          </ac:spMkLst>
        </pc:spChg>
        <pc:spChg chg="add mod">
          <ac:chgData name="Vipin Vargheese" userId="2f4dcd00-6b1b-4b18-a67c-af0afd44d09b" providerId="ADAL" clId="{9E7ECC9B-D0A6-4506-AD26-F2107CB99524}" dt="2022-05-19T06:36:11.656" v="745" actId="207"/>
          <ac:spMkLst>
            <pc:docMk/>
            <pc:sldMk cId="1450235872" sldId="267"/>
            <ac:spMk id="184" creationId="{A2D2FBCF-26F7-D649-9B7A-075E2217814F}"/>
          </ac:spMkLst>
        </pc:spChg>
        <pc:spChg chg="add mod">
          <ac:chgData name="Vipin Vargheese" userId="2f4dcd00-6b1b-4b18-a67c-af0afd44d09b" providerId="ADAL" clId="{9E7ECC9B-D0A6-4506-AD26-F2107CB99524}" dt="2022-05-19T06:40:39.071" v="789" actId="14100"/>
          <ac:spMkLst>
            <pc:docMk/>
            <pc:sldMk cId="1450235872" sldId="267"/>
            <ac:spMk id="185" creationId="{C0D992B9-BF7B-449D-3919-C1DB0A9A0DC2}"/>
          </ac:spMkLst>
        </pc:spChg>
        <pc:spChg chg="add mod">
          <ac:chgData name="Vipin Vargheese" userId="2f4dcd00-6b1b-4b18-a67c-af0afd44d09b" providerId="ADAL" clId="{9E7ECC9B-D0A6-4506-AD26-F2107CB99524}" dt="2022-05-19T06:40:46.189" v="790" actId="14100"/>
          <ac:spMkLst>
            <pc:docMk/>
            <pc:sldMk cId="1450235872" sldId="267"/>
            <ac:spMk id="186" creationId="{74FC48C1-F175-A053-619B-F9A4B21C45EC}"/>
          </ac:spMkLst>
        </pc:spChg>
        <pc:spChg chg="add mod">
          <ac:chgData name="Vipin Vargheese" userId="2f4dcd00-6b1b-4b18-a67c-af0afd44d09b" providerId="ADAL" clId="{9E7ECC9B-D0A6-4506-AD26-F2107CB99524}" dt="2022-05-19T06:39:06.962" v="778" actId="207"/>
          <ac:spMkLst>
            <pc:docMk/>
            <pc:sldMk cId="1450235872" sldId="267"/>
            <ac:spMk id="187" creationId="{193AEBB5-1EB3-51B2-4F5F-65209FD814EF}"/>
          </ac:spMkLst>
        </pc:spChg>
        <pc:spChg chg="add mod">
          <ac:chgData name="Vipin Vargheese" userId="2f4dcd00-6b1b-4b18-a67c-af0afd44d09b" providerId="ADAL" clId="{9E7ECC9B-D0A6-4506-AD26-F2107CB99524}" dt="2022-05-19T06:40:01.540" v="783" actId="20577"/>
          <ac:spMkLst>
            <pc:docMk/>
            <pc:sldMk cId="1450235872" sldId="267"/>
            <ac:spMk id="188" creationId="{59F2A963-A8D4-6101-5F7D-35FF8EEEDAC1}"/>
          </ac:spMkLst>
        </pc:spChg>
        <pc:spChg chg="add mod">
          <ac:chgData name="Vipin Vargheese" userId="2f4dcd00-6b1b-4b18-a67c-af0afd44d09b" providerId="ADAL" clId="{9E7ECC9B-D0A6-4506-AD26-F2107CB99524}" dt="2022-05-19T06:40:17.701" v="787" actId="1038"/>
          <ac:spMkLst>
            <pc:docMk/>
            <pc:sldMk cId="1450235872" sldId="267"/>
            <ac:spMk id="189" creationId="{26163027-049C-1A1D-89B3-5601F789931B}"/>
          </ac:spMkLst>
        </pc:spChg>
        <pc:spChg chg="add mod">
          <ac:chgData name="Vipin Vargheese" userId="2f4dcd00-6b1b-4b18-a67c-af0afd44d09b" providerId="ADAL" clId="{9E7ECC9B-D0A6-4506-AD26-F2107CB99524}" dt="2022-05-19T06:44:10.566" v="806" actId="1076"/>
          <ac:spMkLst>
            <pc:docMk/>
            <pc:sldMk cId="1450235872" sldId="267"/>
            <ac:spMk id="190" creationId="{0B13FFEA-2CB6-EB71-27FC-C554159DF565}"/>
          </ac:spMkLst>
        </pc:spChg>
        <pc:spChg chg="add mod">
          <ac:chgData name="Vipin Vargheese" userId="2f4dcd00-6b1b-4b18-a67c-af0afd44d09b" providerId="ADAL" clId="{9E7ECC9B-D0A6-4506-AD26-F2107CB99524}" dt="2022-05-19T06:49:03.220" v="849" actId="1076"/>
          <ac:spMkLst>
            <pc:docMk/>
            <pc:sldMk cId="1450235872" sldId="267"/>
            <ac:spMk id="191" creationId="{CB6CE568-5DB1-BD1E-31E9-CEC0DAB9FF53}"/>
          </ac:spMkLst>
        </pc:spChg>
        <pc:spChg chg="add mod">
          <ac:chgData name="Vipin Vargheese" userId="2f4dcd00-6b1b-4b18-a67c-af0afd44d09b" providerId="ADAL" clId="{9E7ECC9B-D0A6-4506-AD26-F2107CB99524}" dt="2022-05-19T06:49:03.220" v="849" actId="1076"/>
          <ac:spMkLst>
            <pc:docMk/>
            <pc:sldMk cId="1450235872" sldId="267"/>
            <ac:spMk id="192" creationId="{3D524DAE-4028-3BF0-E2D0-9E97CAD440EF}"/>
          </ac:spMkLst>
        </pc:spChg>
        <pc:spChg chg="add mod">
          <ac:chgData name="Vipin Vargheese" userId="2f4dcd00-6b1b-4b18-a67c-af0afd44d09b" providerId="ADAL" clId="{9E7ECC9B-D0A6-4506-AD26-F2107CB99524}" dt="2022-05-19T06:54:02.415" v="900" actId="1076"/>
          <ac:spMkLst>
            <pc:docMk/>
            <pc:sldMk cId="1450235872" sldId="267"/>
            <ac:spMk id="193" creationId="{D6303D67-5B8B-3E7D-7E0B-773321244824}"/>
          </ac:spMkLst>
        </pc:spChg>
        <pc:spChg chg="add mod">
          <ac:chgData name="Vipin Vargheese" userId="2f4dcd00-6b1b-4b18-a67c-af0afd44d09b" providerId="ADAL" clId="{9E7ECC9B-D0A6-4506-AD26-F2107CB99524}" dt="2022-05-19T06:55:59.078" v="920" actId="1037"/>
          <ac:spMkLst>
            <pc:docMk/>
            <pc:sldMk cId="1450235872" sldId="267"/>
            <ac:spMk id="194" creationId="{7EC3963A-6A48-B844-20C7-7660936CA550}"/>
          </ac:spMkLst>
        </pc:spChg>
        <pc:spChg chg="add mod">
          <ac:chgData name="Vipin Vargheese" userId="2f4dcd00-6b1b-4b18-a67c-af0afd44d09b" providerId="ADAL" clId="{9E7ECC9B-D0A6-4506-AD26-F2107CB99524}" dt="2022-05-19T06:56:05.270" v="933" actId="1037"/>
          <ac:spMkLst>
            <pc:docMk/>
            <pc:sldMk cId="1450235872" sldId="267"/>
            <ac:spMk id="195" creationId="{67C62EF9-C42E-15C7-AA31-BDBF7AEED82B}"/>
          </ac:spMkLst>
        </pc:spChg>
        <pc:spChg chg="add mod">
          <ac:chgData name="Vipin Vargheese" userId="2f4dcd00-6b1b-4b18-a67c-af0afd44d09b" providerId="ADAL" clId="{9E7ECC9B-D0A6-4506-AD26-F2107CB99524}" dt="2022-05-19T07:02:10.811" v="975" actId="1038"/>
          <ac:spMkLst>
            <pc:docMk/>
            <pc:sldMk cId="1450235872" sldId="267"/>
            <ac:spMk id="196" creationId="{9720C3D9-40C8-4C35-CE84-2B3231C0BF6E}"/>
          </ac:spMkLst>
        </pc:spChg>
        <pc:spChg chg="add mod">
          <ac:chgData name="Vipin Vargheese" userId="2f4dcd00-6b1b-4b18-a67c-af0afd44d09b" providerId="ADAL" clId="{9E7ECC9B-D0A6-4506-AD26-F2107CB99524}" dt="2022-05-19T07:02:55.216" v="1022" actId="1036"/>
          <ac:spMkLst>
            <pc:docMk/>
            <pc:sldMk cId="1450235872" sldId="267"/>
            <ac:spMk id="197" creationId="{87E1CA3E-5D40-91E3-6ED4-600C1889920C}"/>
          </ac:spMkLst>
        </pc:spChg>
        <pc:spChg chg="add mod">
          <ac:chgData name="Vipin Vargheese" userId="2f4dcd00-6b1b-4b18-a67c-af0afd44d09b" providerId="ADAL" clId="{9E7ECC9B-D0A6-4506-AD26-F2107CB99524}" dt="2022-05-19T07:02:55.216" v="1022" actId="1036"/>
          <ac:spMkLst>
            <pc:docMk/>
            <pc:sldMk cId="1450235872" sldId="267"/>
            <ac:spMk id="198" creationId="{C8FDA833-AACA-FDB9-CCAA-30A516D67D89}"/>
          </ac:spMkLst>
        </pc:spChg>
        <pc:spChg chg="add mod">
          <ac:chgData name="Vipin Vargheese" userId="2f4dcd00-6b1b-4b18-a67c-af0afd44d09b" providerId="ADAL" clId="{9E7ECC9B-D0A6-4506-AD26-F2107CB99524}" dt="2022-05-19T07:02:55.216" v="1022" actId="1036"/>
          <ac:spMkLst>
            <pc:docMk/>
            <pc:sldMk cId="1450235872" sldId="267"/>
            <ac:spMk id="199" creationId="{A6FDB515-82C3-FAF1-E051-C05AA979C7AA}"/>
          </ac:spMkLst>
        </pc:spChg>
        <pc:spChg chg="add mod">
          <ac:chgData name="Vipin Vargheese" userId="2f4dcd00-6b1b-4b18-a67c-af0afd44d09b" providerId="ADAL" clId="{9E7ECC9B-D0A6-4506-AD26-F2107CB99524}" dt="2022-05-19T07:02:55.216" v="1022" actId="1036"/>
          <ac:spMkLst>
            <pc:docMk/>
            <pc:sldMk cId="1450235872" sldId="267"/>
            <ac:spMk id="200" creationId="{AE7D2E6E-4142-81F3-9B74-375D5E808DD1}"/>
          </ac:spMkLst>
        </pc:spChg>
        <pc:picChg chg="del mod ord">
          <ac:chgData name="Vipin Vargheese" userId="2f4dcd00-6b1b-4b18-a67c-af0afd44d09b" providerId="ADAL" clId="{9E7ECC9B-D0A6-4506-AD26-F2107CB99524}" dt="2022-05-19T07:12:01.748" v="1163" actId="478"/>
          <ac:picMkLst>
            <pc:docMk/>
            <pc:sldMk cId="1450235872" sldId="267"/>
            <ac:picMk id="3" creationId="{9281E574-A0FB-83F0-D243-F101F412B740}"/>
          </ac:picMkLst>
        </pc:picChg>
        <pc:picChg chg="add mod">
          <ac:chgData name="Vipin Vargheese" userId="2f4dcd00-6b1b-4b18-a67c-af0afd44d09b" providerId="ADAL" clId="{9E7ECC9B-D0A6-4506-AD26-F2107CB99524}" dt="2022-05-19T05:50:52.015" v="69" actId="1076"/>
          <ac:picMkLst>
            <pc:docMk/>
            <pc:sldMk cId="1450235872" sldId="267"/>
            <ac:picMk id="6" creationId="{A30E031C-45E4-339A-8511-3E5E082F9039}"/>
          </ac:picMkLst>
        </pc:picChg>
        <pc:picChg chg="add del mod">
          <ac:chgData name="Vipin Vargheese" userId="2f4dcd00-6b1b-4b18-a67c-af0afd44d09b" providerId="ADAL" clId="{9E7ECC9B-D0A6-4506-AD26-F2107CB99524}" dt="2022-05-19T05:57:45.789" v="115" actId="478"/>
          <ac:picMkLst>
            <pc:docMk/>
            <pc:sldMk cId="1450235872" sldId="267"/>
            <ac:picMk id="12" creationId="{EA48D356-493F-AE46-F6EF-C3A87D01CABC}"/>
          </ac:picMkLst>
        </pc:picChg>
        <pc:picChg chg="add del mod">
          <ac:chgData name="Vipin Vargheese" userId="2f4dcd00-6b1b-4b18-a67c-af0afd44d09b" providerId="ADAL" clId="{9E7ECC9B-D0A6-4506-AD26-F2107CB99524}" dt="2022-05-19T07:07:40.669" v="1059" actId="478"/>
          <ac:picMkLst>
            <pc:docMk/>
            <pc:sldMk cId="1450235872" sldId="267"/>
            <ac:picMk id="15" creationId="{E85C7066-9CE9-CC1E-6459-37991364427C}"/>
          </ac:picMkLst>
        </pc:picChg>
        <pc:picChg chg="add mod">
          <ac:chgData name="Vipin Vargheese" userId="2f4dcd00-6b1b-4b18-a67c-af0afd44d09b" providerId="ADAL" clId="{9E7ECC9B-D0A6-4506-AD26-F2107CB99524}" dt="2022-05-19T06:01:31.298" v="128" actId="1036"/>
          <ac:picMkLst>
            <pc:docMk/>
            <pc:sldMk cId="1450235872" sldId="267"/>
            <ac:picMk id="22" creationId="{BB5EBCB7-45A4-4458-82FD-544D1ACF107A}"/>
          </ac:picMkLst>
        </pc:picChg>
        <pc:picChg chg="add mod">
          <ac:chgData name="Vipin Vargheese" userId="2f4dcd00-6b1b-4b18-a67c-af0afd44d09b" providerId="ADAL" clId="{9E7ECC9B-D0A6-4506-AD26-F2107CB99524}" dt="2022-05-19T06:49:40.226" v="855" actId="1076"/>
          <ac:picMkLst>
            <pc:docMk/>
            <pc:sldMk cId="1450235872" sldId="267"/>
            <ac:picMk id="40" creationId="{535EF8AF-5EDA-4190-3BD6-548D3759091D}"/>
          </ac:picMkLst>
        </pc:picChg>
        <pc:picChg chg="add mod">
          <ac:chgData name="Vipin Vargheese" userId="2f4dcd00-6b1b-4b18-a67c-af0afd44d09b" providerId="ADAL" clId="{9E7ECC9B-D0A6-4506-AD26-F2107CB99524}" dt="2022-05-19T06:58:09.214" v="938" actId="1076"/>
          <ac:picMkLst>
            <pc:docMk/>
            <pc:sldMk cId="1450235872" sldId="267"/>
            <ac:picMk id="42" creationId="{0812677B-59E9-1405-7765-34882E55F726}"/>
          </ac:picMkLst>
        </pc:picChg>
        <pc:picChg chg="add mod">
          <ac:chgData name="Vipin Vargheese" userId="2f4dcd00-6b1b-4b18-a67c-af0afd44d09b" providerId="ADAL" clId="{9E7ECC9B-D0A6-4506-AD26-F2107CB99524}" dt="2022-05-19T07:03:59.282" v="1041" actId="1035"/>
          <ac:picMkLst>
            <pc:docMk/>
            <pc:sldMk cId="1450235872" sldId="267"/>
            <ac:picMk id="45" creationId="{C8971868-B57D-2D15-772F-A22A1C72BF4B}"/>
          </ac:picMkLst>
        </pc:picChg>
        <pc:picChg chg="mod">
          <ac:chgData name="Vipin Vargheese" userId="2f4dcd00-6b1b-4b18-a67c-af0afd44d09b" providerId="ADAL" clId="{9E7ECC9B-D0A6-4506-AD26-F2107CB99524}" dt="2022-05-19T05:59:52.813" v="122" actId="1037"/>
          <ac:picMkLst>
            <pc:docMk/>
            <pc:sldMk cId="1450235872" sldId="267"/>
            <ac:picMk id="50" creationId="{B487165D-61F6-CCE2-9166-CA8D5E60CF8B}"/>
          </ac:picMkLst>
        </pc:picChg>
        <pc:picChg chg="del">
          <ac:chgData name="Vipin Vargheese" userId="2f4dcd00-6b1b-4b18-a67c-af0afd44d09b" providerId="ADAL" clId="{9E7ECC9B-D0A6-4506-AD26-F2107CB99524}" dt="2022-05-19T05:56:07.582" v="83" actId="478"/>
          <ac:picMkLst>
            <pc:docMk/>
            <pc:sldMk cId="1450235872" sldId="267"/>
            <ac:picMk id="58" creationId="{02295A9B-F2B4-6B33-A26F-014C0144A693}"/>
          </ac:picMkLst>
        </pc:picChg>
        <pc:picChg chg="mod">
          <ac:chgData name="Vipin Vargheese" userId="2f4dcd00-6b1b-4b18-a67c-af0afd44d09b" providerId="ADAL" clId="{9E7ECC9B-D0A6-4506-AD26-F2107CB99524}" dt="2022-05-19T06:47:11.598" v="832" actId="14100"/>
          <ac:picMkLst>
            <pc:docMk/>
            <pc:sldMk cId="1450235872" sldId="267"/>
            <ac:picMk id="62" creationId="{91D265AF-253A-C29A-C2F6-6175174A1B96}"/>
          </ac:picMkLst>
        </pc:picChg>
        <pc:picChg chg="mod">
          <ac:chgData name="Vipin Vargheese" userId="2f4dcd00-6b1b-4b18-a67c-af0afd44d09b" providerId="ADAL" clId="{9E7ECC9B-D0A6-4506-AD26-F2107CB99524}" dt="2022-05-19T06:47:06.162" v="831" actId="14100"/>
          <ac:picMkLst>
            <pc:docMk/>
            <pc:sldMk cId="1450235872" sldId="267"/>
            <ac:picMk id="63" creationId="{40939444-5153-F6EF-2447-030C74100530}"/>
          </ac:picMkLst>
        </pc:picChg>
        <pc:picChg chg="del">
          <ac:chgData name="Vipin Vargheese" userId="2f4dcd00-6b1b-4b18-a67c-af0afd44d09b" providerId="ADAL" clId="{9E7ECC9B-D0A6-4506-AD26-F2107CB99524}" dt="2022-05-19T05:50:35.555" v="62" actId="478"/>
          <ac:picMkLst>
            <pc:docMk/>
            <pc:sldMk cId="1450235872" sldId="267"/>
            <ac:picMk id="65" creationId="{7BF7533D-B4AE-6B63-DD14-406F7B0D7E12}"/>
          </ac:picMkLst>
        </pc:picChg>
        <pc:picChg chg="add mod">
          <ac:chgData name="Vipin Vargheese" userId="2f4dcd00-6b1b-4b18-a67c-af0afd44d09b" providerId="ADAL" clId="{9E7ECC9B-D0A6-4506-AD26-F2107CB99524}" dt="2022-05-19T07:10:18.793" v="1083" actId="14100"/>
          <ac:picMkLst>
            <pc:docMk/>
            <pc:sldMk cId="1450235872" sldId="267"/>
            <ac:picMk id="70" creationId="{C69ED0ED-97E0-D873-C436-A11169C2C3FB}"/>
          </ac:picMkLst>
        </pc:picChg>
        <pc:picChg chg="del">
          <ac:chgData name="Vipin Vargheese" userId="2f4dcd00-6b1b-4b18-a67c-af0afd44d09b" providerId="ADAL" clId="{9E7ECC9B-D0A6-4506-AD26-F2107CB99524}" dt="2022-05-19T05:55:52.112" v="78" actId="478"/>
          <ac:picMkLst>
            <pc:docMk/>
            <pc:sldMk cId="1450235872" sldId="267"/>
            <ac:picMk id="115" creationId="{5DB69247-9377-E793-4300-D9A9C267AFB3}"/>
          </ac:picMkLst>
        </pc:picChg>
        <pc:cxnChg chg="mod ord">
          <ac:chgData name="Vipin Vargheese" userId="2f4dcd00-6b1b-4b18-a67c-af0afd44d09b" providerId="ADAL" clId="{9E7ECC9B-D0A6-4506-AD26-F2107CB99524}" dt="2022-05-19T06:58:18.293" v="939" actId="14100"/>
          <ac:cxnSpMkLst>
            <pc:docMk/>
            <pc:sldMk cId="1450235872" sldId="267"/>
            <ac:cxnSpMk id="167" creationId="{6C1987D3-8C38-A54C-6FD8-9B5A6706C573}"/>
          </ac:cxnSpMkLst>
        </pc:cxnChg>
        <pc:cxnChg chg="mod ord">
          <ac:chgData name="Vipin Vargheese" userId="2f4dcd00-6b1b-4b18-a67c-af0afd44d09b" providerId="ADAL" clId="{9E7ECC9B-D0A6-4506-AD26-F2107CB99524}" dt="2022-05-19T06:51:00.678" v="858" actId="1076"/>
          <ac:cxnSpMkLst>
            <pc:docMk/>
            <pc:sldMk cId="1450235872" sldId="267"/>
            <ac:cxnSpMk id="168" creationId="{D53F07EA-51E5-452A-45B5-0EB6C124C5A9}"/>
          </ac:cxnSpMkLst>
        </pc:cxnChg>
        <pc:cxnChg chg="mod ord">
          <ac:chgData name="Vipin Vargheese" userId="2f4dcd00-6b1b-4b18-a67c-af0afd44d09b" providerId="ADAL" clId="{9E7ECC9B-D0A6-4506-AD26-F2107CB99524}" dt="2022-05-19T06:51:00.678" v="858" actId="1076"/>
          <ac:cxnSpMkLst>
            <pc:docMk/>
            <pc:sldMk cId="1450235872" sldId="267"/>
            <ac:cxnSpMk id="169" creationId="{F7BE6BD6-5917-A114-495F-D2BAC2A8207A}"/>
          </ac:cxnSpMkLst>
        </pc:cxnChg>
        <pc:cxnChg chg="mod ord">
          <ac:chgData name="Vipin Vargheese" userId="2f4dcd00-6b1b-4b18-a67c-af0afd44d09b" providerId="ADAL" clId="{9E7ECC9B-D0A6-4506-AD26-F2107CB99524}" dt="2022-05-19T06:51:00.678" v="858" actId="1076"/>
          <ac:cxnSpMkLst>
            <pc:docMk/>
            <pc:sldMk cId="1450235872" sldId="267"/>
            <ac:cxnSpMk id="170" creationId="{E0299F8A-D778-8A42-02DC-EC2A65514C29}"/>
          </ac:cxnSpMkLst>
        </pc:cxnChg>
        <pc:cxnChg chg="mod ord">
          <ac:chgData name="Vipin Vargheese" userId="2f4dcd00-6b1b-4b18-a67c-af0afd44d09b" providerId="ADAL" clId="{9E7ECC9B-D0A6-4506-AD26-F2107CB99524}" dt="2022-05-19T06:51:00.678" v="858" actId="1076"/>
          <ac:cxnSpMkLst>
            <pc:docMk/>
            <pc:sldMk cId="1450235872" sldId="267"/>
            <ac:cxnSpMk id="171" creationId="{286229F8-0B7A-0C3C-6DD5-64D76130AF37}"/>
          </ac:cxnSpMkLst>
        </pc:cxnChg>
        <pc:cxnChg chg="mod ord">
          <ac:chgData name="Vipin Vargheese" userId="2f4dcd00-6b1b-4b18-a67c-af0afd44d09b" providerId="ADAL" clId="{9E7ECC9B-D0A6-4506-AD26-F2107CB99524}" dt="2022-05-19T06:51:00.678" v="858" actId="1076"/>
          <ac:cxnSpMkLst>
            <pc:docMk/>
            <pc:sldMk cId="1450235872" sldId="267"/>
            <ac:cxnSpMk id="172" creationId="{38363D39-9F68-41E0-46D1-B6D3B6FD662E}"/>
          </ac:cxnSpMkLst>
        </pc:cxnChg>
      </pc:sldChg>
      <pc:sldChg chg="add del setBg">
        <pc:chgData name="Vipin Vargheese" userId="2f4dcd00-6b1b-4b18-a67c-af0afd44d09b" providerId="ADAL" clId="{9E7ECC9B-D0A6-4506-AD26-F2107CB99524}" dt="2022-05-19T07:19:27.994" v="1282" actId="47"/>
        <pc:sldMkLst>
          <pc:docMk/>
          <pc:sldMk cId="3996975636" sldId="268"/>
        </pc:sldMkLst>
      </pc:sldChg>
      <pc:sldChg chg="addSp delSp modSp add mod setBg">
        <pc:chgData name="Vipin Vargheese" userId="2f4dcd00-6b1b-4b18-a67c-af0afd44d09b" providerId="ADAL" clId="{9E7ECC9B-D0A6-4506-AD26-F2107CB99524}" dt="2022-05-25T03:14:16.985" v="9795" actId="14100"/>
        <pc:sldMkLst>
          <pc:docMk/>
          <pc:sldMk cId="753278239" sldId="269"/>
        </pc:sldMkLst>
        <pc:spChg chg="add mod">
          <ac:chgData name="Vipin Vargheese" userId="2f4dcd00-6b1b-4b18-a67c-af0afd44d09b" providerId="ADAL" clId="{9E7ECC9B-D0A6-4506-AD26-F2107CB99524}" dt="2022-05-19T08:28:42.452" v="1660"/>
          <ac:spMkLst>
            <pc:docMk/>
            <pc:sldMk cId="753278239" sldId="269"/>
            <ac:spMk id="2" creationId="{B0480C62-A97F-9F0F-82AA-1240AD4814C0}"/>
          </ac:spMkLst>
        </pc:spChg>
        <pc:spChg chg="add mod">
          <ac:chgData name="Vipin Vargheese" userId="2f4dcd00-6b1b-4b18-a67c-af0afd44d09b" providerId="ADAL" clId="{9E7ECC9B-D0A6-4506-AD26-F2107CB99524}" dt="2022-05-19T08:31:28.406" v="1681" actId="207"/>
          <ac:spMkLst>
            <pc:docMk/>
            <pc:sldMk cId="753278239" sldId="269"/>
            <ac:spMk id="3" creationId="{238E498C-B32C-D553-31D2-8E4BE3081B03}"/>
          </ac:spMkLst>
        </pc:spChg>
        <pc:spChg chg="mod">
          <ac:chgData name="Vipin Vargheese" userId="2f4dcd00-6b1b-4b18-a67c-af0afd44d09b" providerId="ADAL" clId="{9E7ECC9B-D0A6-4506-AD26-F2107CB99524}" dt="2022-05-19T07:19:12.947" v="1281" actId="207"/>
          <ac:spMkLst>
            <pc:docMk/>
            <pc:sldMk cId="753278239" sldId="269"/>
            <ac:spMk id="4" creationId="{551FD98E-E530-CE7F-9C8B-A70F8A5BC863}"/>
          </ac:spMkLst>
        </pc:spChg>
        <pc:spChg chg="del">
          <ac:chgData name="Vipin Vargheese" userId="2f4dcd00-6b1b-4b18-a67c-af0afd44d09b" providerId="ADAL" clId="{9E7ECC9B-D0A6-4506-AD26-F2107CB99524}" dt="2022-05-23T05:19:00.427" v="5259" actId="478"/>
          <ac:spMkLst>
            <pc:docMk/>
            <pc:sldMk cId="753278239" sldId="269"/>
            <ac:spMk id="5" creationId="{CC02F7C5-403A-7780-E8AA-F7DC4904DB72}"/>
          </ac:spMkLst>
        </pc:spChg>
        <pc:spChg chg="mod">
          <ac:chgData name="Vipin Vargheese" userId="2f4dcd00-6b1b-4b18-a67c-af0afd44d09b" providerId="ADAL" clId="{9E7ECC9B-D0A6-4506-AD26-F2107CB99524}" dt="2022-05-25T03:13:17.618" v="9789" actId="14100"/>
          <ac:spMkLst>
            <pc:docMk/>
            <pc:sldMk cId="753278239" sldId="269"/>
            <ac:spMk id="7" creationId="{19777C30-26C9-11A1-7F23-73E8F4AE19FF}"/>
          </ac:spMkLst>
        </pc:spChg>
        <pc:spChg chg="add del">
          <ac:chgData name="Vipin Vargheese" userId="2f4dcd00-6b1b-4b18-a67c-af0afd44d09b" providerId="ADAL" clId="{9E7ECC9B-D0A6-4506-AD26-F2107CB99524}" dt="2022-05-19T08:27:47.448" v="1656" actId="11529"/>
          <ac:spMkLst>
            <pc:docMk/>
            <pc:sldMk cId="753278239" sldId="269"/>
            <ac:spMk id="9" creationId="{5F84BBCC-1FEA-18AB-3383-BBCA40EFDE3E}"/>
          </ac:spMkLst>
        </pc:spChg>
        <pc:spChg chg="add mod">
          <ac:chgData name="Vipin Vargheese" userId="2f4dcd00-6b1b-4b18-a67c-af0afd44d09b" providerId="ADAL" clId="{9E7ECC9B-D0A6-4506-AD26-F2107CB99524}" dt="2022-05-19T10:43:45.141" v="2520" actId="1035"/>
          <ac:spMkLst>
            <pc:docMk/>
            <pc:sldMk cId="753278239" sldId="269"/>
            <ac:spMk id="10" creationId="{AF25DC13-29E2-3005-3F3B-30E22E52B86D}"/>
          </ac:spMkLst>
        </pc:spChg>
        <pc:spChg chg="add del mod">
          <ac:chgData name="Vipin Vargheese" userId="2f4dcd00-6b1b-4b18-a67c-af0afd44d09b" providerId="ADAL" clId="{9E7ECC9B-D0A6-4506-AD26-F2107CB99524}" dt="2022-05-19T08:29:04.310" v="1662" actId="767"/>
          <ac:spMkLst>
            <pc:docMk/>
            <pc:sldMk cId="753278239" sldId="269"/>
            <ac:spMk id="11" creationId="{190D3FF3-E7ED-64B2-03F4-954BB4928030}"/>
          </ac:spMkLst>
        </pc:spChg>
        <pc:spChg chg="add mod">
          <ac:chgData name="Vipin Vargheese" userId="2f4dcd00-6b1b-4b18-a67c-af0afd44d09b" providerId="ADAL" clId="{9E7ECC9B-D0A6-4506-AD26-F2107CB99524}" dt="2022-05-19T08:30:59.889" v="1679" actId="1038"/>
          <ac:spMkLst>
            <pc:docMk/>
            <pc:sldMk cId="753278239" sldId="269"/>
            <ac:spMk id="12" creationId="{5C2B416A-1E37-8110-5B1B-DF06EDF8A5CA}"/>
          </ac:spMkLst>
        </pc:spChg>
        <pc:spChg chg="mod">
          <ac:chgData name="Vipin Vargheese" userId="2f4dcd00-6b1b-4b18-a67c-af0afd44d09b" providerId="ADAL" clId="{9E7ECC9B-D0A6-4506-AD26-F2107CB99524}" dt="2022-05-25T03:14:16.985" v="9795" actId="14100"/>
          <ac:spMkLst>
            <pc:docMk/>
            <pc:sldMk cId="753278239" sldId="269"/>
            <ac:spMk id="34" creationId="{CC8AEF81-1148-096E-E680-7CA2BB005FC7}"/>
          </ac:spMkLst>
        </pc:spChg>
        <pc:spChg chg="mod">
          <ac:chgData name="Vipin Vargheese" userId="2f4dcd00-6b1b-4b18-a67c-af0afd44d09b" providerId="ADAL" clId="{9E7ECC9B-D0A6-4506-AD26-F2107CB99524}" dt="2022-05-25T03:14:12.311" v="9794" actId="14100"/>
          <ac:spMkLst>
            <pc:docMk/>
            <pc:sldMk cId="753278239" sldId="269"/>
            <ac:spMk id="35" creationId="{7DA47097-CA0A-FF13-52A5-A274D4189401}"/>
          </ac:spMkLst>
        </pc:spChg>
        <pc:spChg chg="mod">
          <ac:chgData name="Vipin Vargheese" userId="2f4dcd00-6b1b-4b18-a67c-af0afd44d09b" providerId="ADAL" clId="{9E7ECC9B-D0A6-4506-AD26-F2107CB99524}" dt="2022-05-25T03:13:31.974" v="9791" actId="14100"/>
          <ac:spMkLst>
            <pc:docMk/>
            <pc:sldMk cId="753278239" sldId="269"/>
            <ac:spMk id="36" creationId="{77B449FE-EC61-7990-E622-6BE5B1DC08C0}"/>
          </ac:spMkLst>
        </pc:spChg>
        <pc:spChg chg="mod">
          <ac:chgData name="Vipin Vargheese" userId="2f4dcd00-6b1b-4b18-a67c-af0afd44d09b" providerId="ADAL" clId="{9E7ECC9B-D0A6-4506-AD26-F2107CB99524}" dt="2022-05-25T03:14:01.220" v="9793" actId="14100"/>
          <ac:spMkLst>
            <pc:docMk/>
            <pc:sldMk cId="753278239" sldId="269"/>
            <ac:spMk id="38" creationId="{707B89C9-7F3D-A2F1-DECA-C1CFACE46A18}"/>
          </ac:spMkLst>
        </pc:spChg>
        <pc:spChg chg="mod">
          <ac:chgData name="Vipin Vargheese" userId="2f4dcd00-6b1b-4b18-a67c-af0afd44d09b" providerId="ADAL" clId="{9E7ECC9B-D0A6-4506-AD26-F2107CB99524}" dt="2022-05-25T03:10:19.209" v="9783" actId="14100"/>
          <ac:spMkLst>
            <pc:docMk/>
            <pc:sldMk cId="753278239" sldId="269"/>
            <ac:spMk id="47" creationId="{1D896F9F-78B1-302C-E54C-04592DE2831C}"/>
          </ac:spMkLst>
        </pc:spChg>
        <pc:spChg chg="add del">
          <ac:chgData name="Vipin Vargheese" userId="2f4dcd00-6b1b-4b18-a67c-af0afd44d09b" providerId="ADAL" clId="{9E7ECC9B-D0A6-4506-AD26-F2107CB99524}" dt="2022-05-20T04:05:33.486" v="4853" actId="21"/>
          <ac:spMkLst>
            <pc:docMk/>
            <pc:sldMk cId="753278239" sldId="269"/>
            <ac:spMk id="48" creationId="{67549959-3361-A07C-49AA-0A9753DCD96D}"/>
          </ac:spMkLst>
        </pc:spChg>
        <pc:spChg chg="mod">
          <ac:chgData name="Vipin Vargheese" userId="2f4dcd00-6b1b-4b18-a67c-af0afd44d09b" providerId="ADAL" clId="{9E7ECC9B-D0A6-4506-AD26-F2107CB99524}" dt="2022-05-25T03:12:45.263" v="9785" actId="14100"/>
          <ac:spMkLst>
            <pc:docMk/>
            <pc:sldMk cId="753278239" sldId="269"/>
            <ac:spMk id="49" creationId="{EA0CDF14-4F3A-431B-98AF-DA7459981BE1}"/>
          </ac:spMkLst>
        </pc:spChg>
        <pc:spChg chg="del mod">
          <ac:chgData name="Vipin Vargheese" userId="2f4dcd00-6b1b-4b18-a67c-af0afd44d09b" providerId="ADAL" clId="{9E7ECC9B-D0A6-4506-AD26-F2107CB99524}" dt="2022-05-20T03:10:23.402" v="4316" actId="478"/>
          <ac:spMkLst>
            <pc:docMk/>
            <pc:sldMk cId="753278239" sldId="269"/>
            <ac:spMk id="53" creationId="{C343403D-0498-38D3-E110-A3B59FB3215C}"/>
          </ac:spMkLst>
        </pc:spChg>
        <pc:spChg chg="mod">
          <ac:chgData name="Vipin Vargheese" userId="2f4dcd00-6b1b-4b18-a67c-af0afd44d09b" providerId="ADAL" clId="{9E7ECC9B-D0A6-4506-AD26-F2107CB99524}" dt="2022-05-23T05:07:58.876" v="5247" actId="207"/>
          <ac:spMkLst>
            <pc:docMk/>
            <pc:sldMk cId="753278239" sldId="269"/>
            <ac:spMk id="60" creationId="{64814755-74C0-369C-DE74-A19EA34D4584}"/>
          </ac:spMkLst>
        </pc:spChg>
        <pc:spChg chg="add del">
          <ac:chgData name="Vipin Vargheese" userId="2f4dcd00-6b1b-4b18-a67c-af0afd44d09b" providerId="ADAL" clId="{9E7ECC9B-D0A6-4506-AD26-F2107CB99524}" dt="2022-05-20T04:05:33.486" v="4853" actId="21"/>
          <ac:spMkLst>
            <pc:docMk/>
            <pc:sldMk cId="753278239" sldId="269"/>
            <ac:spMk id="61" creationId="{CF318A43-DEFB-810E-E497-700D7269D5BD}"/>
          </ac:spMkLst>
        </pc:spChg>
        <pc:spChg chg="add del">
          <ac:chgData name="Vipin Vargheese" userId="2f4dcd00-6b1b-4b18-a67c-af0afd44d09b" providerId="ADAL" clId="{9E7ECC9B-D0A6-4506-AD26-F2107CB99524}" dt="2022-05-20T04:05:33.486" v="4853" actId="21"/>
          <ac:spMkLst>
            <pc:docMk/>
            <pc:sldMk cId="753278239" sldId="269"/>
            <ac:spMk id="66" creationId="{47D3C001-9872-C1C0-758F-CFD5A64E627F}"/>
          </ac:spMkLst>
        </pc:spChg>
        <pc:spChg chg="mod">
          <ac:chgData name="Vipin Vargheese" userId="2f4dcd00-6b1b-4b18-a67c-af0afd44d09b" providerId="ADAL" clId="{9E7ECC9B-D0A6-4506-AD26-F2107CB99524}" dt="2022-05-25T03:10:25.443" v="9784" actId="14100"/>
          <ac:spMkLst>
            <pc:docMk/>
            <pc:sldMk cId="753278239" sldId="269"/>
            <ac:spMk id="67" creationId="{0A0301A5-C037-B2B4-3DDE-AECD086F41DA}"/>
          </ac:spMkLst>
        </pc:spChg>
        <pc:spChg chg="add mod">
          <ac:chgData name="Vipin Vargheese" userId="2f4dcd00-6b1b-4b18-a67c-af0afd44d09b" providerId="ADAL" clId="{9E7ECC9B-D0A6-4506-AD26-F2107CB99524}" dt="2022-05-19T08:31:28.406" v="1681" actId="207"/>
          <ac:spMkLst>
            <pc:docMk/>
            <pc:sldMk cId="753278239" sldId="269"/>
            <ac:spMk id="149" creationId="{7C08F400-3CA3-1A2A-9338-275DE3F3532C}"/>
          </ac:spMkLst>
        </pc:spChg>
        <pc:spChg chg="add mod">
          <ac:chgData name="Vipin Vargheese" userId="2f4dcd00-6b1b-4b18-a67c-af0afd44d09b" providerId="ADAL" clId="{9E7ECC9B-D0A6-4506-AD26-F2107CB99524}" dt="2022-05-19T08:30:59.889" v="1679" actId="1038"/>
          <ac:spMkLst>
            <pc:docMk/>
            <pc:sldMk cId="753278239" sldId="269"/>
            <ac:spMk id="157" creationId="{49F97DC7-9851-3973-BEFB-AF85B38F1C21}"/>
          </ac:spMkLst>
        </pc:spChg>
        <pc:spChg chg="add del mod">
          <ac:chgData name="Vipin Vargheese" userId="2f4dcd00-6b1b-4b18-a67c-af0afd44d09b" providerId="ADAL" clId="{9E7ECC9B-D0A6-4506-AD26-F2107CB99524}" dt="2022-05-23T05:21:38.749" v="5303" actId="21"/>
          <ac:spMkLst>
            <pc:docMk/>
            <pc:sldMk cId="753278239" sldId="269"/>
            <ac:spMk id="158" creationId="{008227F9-26B0-9485-B0CF-70B482907629}"/>
          </ac:spMkLst>
        </pc:spChg>
        <pc:spChg chg="add mod">
          <ac:chgData name="Vipin Vargheese" userId="2f4dcd00-6b1b-4b18-a67c-af0afd44d09b" providerId="ADAL" clId="{9E7ECC9B-D0A6-4506-AD26-F2107CB99524}" dt="2022-05-20T03:12:10.916" v="4451" actId="1035"/>
          <ac:spMkLst>
            <pc:docMk/>
            <pc:sldMk cId="753278239" sldId="269"/>
            <ac:spMk id="159" creationId="{8A6138B5-70FB-270F-3061-49090B70769E}"/>
          </ac:spMkLst>
        </pc:spChg>
        <pc:spChg chg="add mod">
          <ac:chgData name="Vipin Vargheese" userId="2f4dcd00-6b1b-4b18-a67c-af0afd44d09b" providerId="ADAL" clId="{9E7ECC9B-D0A6-4506-AD26-F2107CB99524}" dt="2022-05-23T05:22:17.790" v="5310"/>
          <ac:spMkLst>
            <pc:docMk/>
            <pc:sldMk cId="753278239" sldId="269"/>
            <ac:spMk id="160" creationId="{1310FBF8-EDE7-1533-A71C-79AEEE4E912F}"/>
          </ac:spMkLst>
        </pc:spChg>
        <pc:spChg chg="mod">
          <ac:chgData name="Vipin Vargheese" userId="2f4dcd00-6b1b-4b18-a67c-af0afd44d09b" providerId="ADAL" clId="{9E7ECC9B-D0A6-4506-AD26-F2107CB99524}" dt="2022-05-25T03:12:49.672" v="9786" actId="14100"/>
          <ac:spMkLst>
            <pc:docMk/>
            <pc:sldMk cId="753278239" sldId="269"/>
            <ac:spMk id="181" creationId="{7EB66ED1-B509-C5A1-7511-ABEA8662069A}"/>
          </ac:spMkLst>
        </pc:spChg>
        <pc:spChg chg="mod">
          <ac:chgData name="Vipin Vargheese" userId="2f4dcd00-6b1b-4b18-a67c-af0afd44d09b" providerId="ADAL" clId="{9E7ECC9B-D0A6-4506-AD26-F2107CB99524}" dt="2022-05-19T08:13:00.603" v="1447" actId="1036"/>
          <ac:spMkLst>
            <pc:docMk/>
            <pc:sldMk cId="753278239" sldId="269"/>
            <ac:spMk id="187" creationId="{193AEBB5-1EB3-51B2-4F5F-65209FD814EF}"/>
          </ac:spMkLst>
        </pc:spChg>
        <pc:spChg chg="mod">
          <ac:chgData name="Vipin Vargheese" userId="2f4dcd00-6b1b-4b18-a67c-af0afd44d09b" providerId="ADAL" clId="{9E7ECC9B-D0A6-4506-AD26-F2107CB99524}" dt="2022-05-19T08:12:43.369" v="1445" actId="1037"/>
          <ac:spMkLst>
            <pc:docMk/>
            <pc:sldMk cId="753278239" sldId="269"/>
            <ac:spMk id="188" creationId="{59F2A963-A8D4-6101-5F7D-35FF8EEEDAC1}"/>
          </ac:spMkLst>
        </pc:spChg>
        <pc:spChg chg="mod">
          <ac:chgData name="Vipin Vargheese" userId="2f4dcd00-6b1b-4b18-a67c-af0afd44d09b" providerId="ADAL" clId="{9E7ECC9B-D0A6-4506-AD26-F2107CB99524}" dt="2022-05-19T08:12:47.612" v="1446" actId="1037"/>
          <ac:spMkLst>
            <pc:docMk/>
            <pc:sldMk cId="753278239" sldId="269"/>
            <ac:spMk id="189" creationId="{26163027-049C-1A1D-89B3-5601F789931B}"/>
          </ac:spMkLst>
        </pc:spChg>
        <pc:spChg chg="del">
          <ac:chgData name="Vipin Vargheese" userId="2f4dcd00-6b1b-4b18-a67c-af0afd44d09b" providerId="ADAL" clId="{9E7ECC9B-D0A6-4506-AD26-F2107CB99524}" dt="2022-05-19T08:22:33.003" v="1485" actId="478"/>
          <ac:spMkLst>
            <pc:docMk/>
            <pc:sldMk cId="753278239" sldId="269"/>
            <ac:spMk id="191" creationId="{CB6CE568-5DB1-BD1E-31E9-CEC0DAB9FF53}"/>
          </ac:spMkLst>
        </pc:spChg>
        <pc:spChg chg="del">
          <ac:chgData name="Vipin Vargheese" userId="2f4dcd00-6b1b-4b18-a67c-af0afd44d09b" providerId="ADAL" clId="{9E7ECC9B-D0A6-4506-AD26-F2107CB99524}" dt="2022-05-19T08:22:30.271" v="1484" actId="478"/>
          <ac:spMkLst>
            <pc:docMk/>
            <pc:sldMk cId="753278239" sldId="269"/>
            <ac:spMk id="192" creationId="{3D524DAE-4028-3BF0-E2D0-9E97CAD440EF}"/>
          </ac:spMkLst>
        </pc:spChg>
        <pc:picChg chg="del">
          <ac:chgData name="Vipin Vargheese" userId="2f4dcd00-6b1b-4b18-a67c-af0afd44d09b" providerId="ADAL" clId="{9E7ECC9B-D0A6-4506-AD26-F2107CB99524}" dt="2022-05-23T05:08:15.963" v="5248" actId="478"/>
          <ac:picMkLst>
            <pc:docMk/>
            <pc:sldMk cId="753278239" sldId="269"/>
            <ac:picMk id="6" creationId="{A30E031C-45E4-339A-8511-3E5E082F9039}"/>
          </ac:picMkLst>
        </pc:picChg>
        <pc:picChg chg="add mod">
          <ac:chgData name="Vipin Vargheese" userId="2f4dcd00-6b1b-4b18-a67c-af0afd44d09b" providerId="ADAL" clId="{9E7ECC9B-D0A6-4506-AD26-F2107CB99524}" dt="2022-05-23T05:08:48.886" v="5258"/>
          <ac:picMkLst>
            <pc:docMk/>
            <pc:sldMk cId="753278239" sldId="269"/>
            <ac:picMk id="11" creationId="{5C89E014-D4DA-3665-FEBE-0713F247FAE8}"/>
          </ac:picMkLst>
        </pc:picChg>
        <pc:picChg chg="mod">
          <ac:chgData name="Vipin Vargheese" userId="2f4dcd00-6b1b-4b18-a67c-af0afd44d09b" providerId="ADAL" clId="{9E7ECC9B-D0A6-4506-AD26-F2107CB99524}" dt="2022-05-19T11:26:05.550" v="3983"/>
          <ac:picMkLst>
            <pc:docMk/>
            <pc:sldMk cId="753278239" sldId="269"/>
            <ac:picMk id="22" creationId="{BB5EBCB7-45A4-4458-82FD-544D1ACF107A}"/>
          </ac:picMkLst>
        </pc:picChg>
        <pc:picChg chg="mod">
          <ac:chgData name="Vipin Vargheese" userId="2f4dcd00-6b1b-4b18-a67c-af0afd44d09b" providerId="ADAL" clId="{9E7ECC9B-D0A6-4506-AD26-F2107CB99524}" dt="2022-05-24T06:54:12.820" v="9207" actId="1035"/>
          <ac:picMkLst>
            <pc:docMk/>
            <pc:sldMk cId="753278239" sldId="269"/>
            <ac:picMk id="26" creationId="{A98B199B-791A-958B-D64C-3B3BAAE83730}"/>
          </ac:picMkLst>
        </pc:picChg>
        <pc:picChg chg="mod">
          <ac:chgData name="Vipin Vargheese" userId="2f4dcd00-6b1b-4b18-a67c-af0afd44d09b" providerId="ADAL" clId="{9E7ECC9B-D0A6-4506-AD26-F2107CB99524}" dt="2022-05-19T11:26:05.550" v="3983"/>
          <ac:picMkLst>
            <pc:docMk/>
            <pc:sldMk cId="753278239" sldId="269"/>
            <ac:picMk id="40" creationId="{535EF8AF-5EDA-4190-3BD6-548D3759091D}"/>
          </ac:picMkLst>
        </pc:picChg>
        <pc:picChg chg="mod">
          <ac:chgData name="Vipin Vargheese" userId="2f4dcd00-6b1b-4b18-a67c-af0afd44d09b" providerId="ADAL" clId="{9E7ECC9B-D0A6-4506-AD26-F2107CB99524}" dt="2022-05-19T11:26:05.550" v="3983"/>
          <ac:picMkLst>
            <pc:docMk/>
            <pc:sldMk cId="753278239" sldId="269"/>
            <ac:picMk id="42" creationId="{0812677B-59E9-1405-7765-34882E55F726}"/>
          </ac:picMkLst>
        </pc:picChg>
        <pc:picChg chg="mod">
          <ac:chgData name="Vipin Vargheese" userId="2f4dcd00-6b1b-4b18-a67c-af0afd44d09b" providerId="ADAL" clId="{9E7ECC9B-D0A6-4506-AD26-F2107CB99524}" dt="2022-05-19T11:26:05.550" v="3983"/>
          <ac:picMkLst>
            <pc:docMk/>
            <pc:sldMk cId="753278239" sldId="269"/>
            <ac:picMk id="45" creationId="{C8971868-B57D-2D15-772F-A22A1C72BF4B}"/>
          </ac:picMkLst>
        </pc:picChg>
        <pc:picChg chg="mod">
          <ac:chgData name="Vipin Vargheese" userId="2f4dcd00-6b1b-4b18-a67c-af0afd44d09b" providerId="ADAL" clId="{9E7ECC9B-D0A6-4506-AD26-F2107CB99524}" dt="2022-05-20T03:08:32.936" v="4219" actId="1035"/>
          <ac:picMkLst>
            <pc:docMk/>
            <pc:sldMk cId="753278239" sldId="269"/>
            <ac:picMk id="50" creationId="{B487165D-61F6-CCE2-9166-CA8D5E60CF8B}"/>
          </ac:picMkLst>
        </pc:picChg>
        <pc:picChg chg="mod">
          <ac:chgData name="Vipin Vargheese" userId="2f4dcd00-6b1b-4b18-a67c-af0afd44d09b" providerId="ADAL" clId="{9E7ECC9B-D0A6-4506-AD26-F2107CB99524}" dt="2022-05-19T11:26:05.550" v="3983"/>
          <ac:picMkLst>
            <pc:docMk/>
            <pc:sldMk cId="753278239" sldId="269"/>
            <ac:picMk id="51" creationId="{7F644626-53AB-5CB8-829C-74D5856F0A5F}"/>
          </ac:picMkLst>
        </pc:picChg>
        <pc:picChg chg="mod">
          <ac:chgData name="Vipin Vargheese" userId="2f4dcd00-6b1b-4b18-a67c-af0afd44d09b" providerId="ADAL" clId="{9E7ECC9B-D0A6-4506-AD26-F2107CB99524}" dt="2022-05-19T11:26:05.550" v="3983"/>
          <ac:picMkLst>
            <pc:docMk/>
            <pc:sldMk cId="753278239" sldId="269"/>
            <ac:picMk id="52" creationId="{BBE822A7-F456-6D7B-EEDC-9453AD530148}"/>
          </ac:picMkLst>
        </pc:picChg>
        <pc:picChg chg="mod">
          <ac:chgData name="Vipin Vargheese" userId="2f4dcd00-6b1b-4b18-a67c-af0afd44d09b" providerId="ADAL" clId="{9E7ECC9B-D0A6-4506-AD26-F2107CB99524}" dt="2022-05-19T08:32:49.688" v="1685" actId="14861"/>
          <ac:picMkLst>
            <pc:docMk/>
            <pc:sldMk cId="753278239" sldId="269"/>
            <ac:picMk id="55" creationId="{2417352E-D3E2-43DF-1A02-C4EC40C768E7}"/>
          </ac:picMkLst>
        </pc:picChg>
        <pc:picChg chg="mod">
          <ac:chgData name="Vipin Vargheese" userId="2f4dcd00-6b1b-4b18-a67c-af0afd44d09b" providerId="ADAL" clId="{9E7ECC9B-D0A6-4506-AD26-F2107CB99524}" dt="2022-05-19T11:26:05.550" v="3983"/>
          <ac:picMkLst>
            <pc:docMk/>
            <pc:sldMk cId="753278239" sldId="269"/>
            <ac:picMk id="62" creationId="{91D265AF-253A-C29A-C2F6-6175174A1B96}"/>
          </ac:picMkLst>
        </pc:picChg>
        <pc:picChg chg="mod">
          <ac:chgData name="Vipin Vargheese" userId="2f4dcd00-6b1b-4b18-a67c-af0afd44d09b" providerId="ADAL" clId="{9E7ECC9B-D0A6-4506-AD26-F2107CB99524}" dt="2022-05-19T11:26:05.550" v="3983"/>
          <ac:picMkLst>
            <pc:docMk/>
            <pc:sldMk cId="753278239" sldId="269"/>
            <ac:picMk id="63" creationId="{40939444-5153-F6EF-2447-030C74100530}"/>
          </ac:picMkLst>
        </pc:picChg>
        <pc:picChg chg="mod">
          <ac:chgData name="Vipin Vargheese" userId="2f4dcd00-6b1b-4b18-a67c-af0afd44d09b" providerId="ADAL" clId="{9E7ECC9B-D0A6-4506-AD26-F2107CB99524}" dt="2022-05-19T11:26:05.550" v="3983"/>
          <ac:picMkLst>
            <pc:docMk/>
            <pc:sldMk cId="753278239" sldId="269"/>
            <ac:picMk id="70" creationId="{C69ED0ED-97E0-D873-C436-A11169C2C3FB}"/>
          </ac:picMkLst>
        </pc:picChg>
        <pc:picChg chg="add del mod">
          <ac:chgData name="Vipin Vargheese" userId="2f4dcd00-6b1b-4b18-a67c-af0afd44d09b" providerId="ADAL" clId="{9E7ECC9B-D0A6-4506-AD26-F2107CB99524}" dt="2022-05-20T03:05:26.252" v="4213" actId="478"/>
          <ac:picMkLst>
            <pc:docMk/>
            <pc:sldMk cId="753278239" sldId="269"/>
            <ac:picMk id="158" creationId="{06023DB3-BFCA-863A-FF8C-038A128C2A55}"/>
          </ac:picMkLst>
        </pc:picChg>
      </pc:sldChg>
      <pc:sldChg chg="add del setBg">
        <pc:chgData name="Vipin Vargheese" userId="2f4dcd00-6b1b-4b18-a67c-af0afd44d09b" providerId="ADAL" clId="{9E7ECC9B-D0A6-4506-AD26-F2107CB99524}" dt="2022-05-19T08:15:21.595" v="1452" actId="47"/>
        <pc:sldMkLst>
          <pc:docMk/>
          <pc:sldMk cId="1408996564" sldId="270"/>
        </pc:sldMkLst>
      </pc:sldChg>
      <pc:sldChg chg="addSp delSp modSp add del mod ord setBg">
        <pc:chgData name="Vipin Vargheese" userId="2f4dcd00-6b1b-4b18-a67c-af0afd44d09b" providerId="ADAL" clId="{9E7ECC9B-D0A6-4506-AD26-F2107CB99524}" dt="2022-05-24T03:51:28.369" v="6473" actId="47"/>
        <pc:sldMkLst>
          <pc:docMk/>
          <pc:sldMk cId="3580752019" sldId="270"/>
        </pc:sldMkLst>
        <pc:spChg chg="add del">
          <ac:chgData name="Vipin Vargheese" userId="2f4dcd00-6b1b-4b18-a67c-af0afd44d09b" providerId="ADAL" clId="{9E7ECC9B-D0A6-4506-AD26-F2107CB99524}" dt="2022-05-19T09:35:37.274" v="1845" actId="478"/>
          <ac:spMkLst>
            <pc:docMk/>
            <pc:sldMk cId="3580752019" sldId="270"/>
            <ac:spMk id="2" creationId="{B138E325-2392-2A4D-E04B-205AD9C74C15}"/>
          </ac:spMkLst>
        </pc:spChg>
        <pc:spChg chg="add mod ord">
          <ac:chgData name="Vipin Vargheese" userId="2f4dcd00-6b1b-4b18-a67c-af0afd44d09b" providerId="ADAL" clId="{9E7ECC9B-D0A6-4506-AD26-F2107CB99524}" dt="2022-05-23T04:18:54.823" v="5212" actId="14100"/>
          <ac:spMkLst>
            <pc:docMk/>
            <pc:sldMk cId="3580752019" sldId="270"/>
            <ac:spMk id="3" creationId="{A1A2BF79-FA1E-192F-87D2-81BF51F7A244}"/>
          </ac:spMkLst>
        </pc:spChg>
        <pc:spChg chg="del mod">
          <ac:chgData name="Vipin Vargheese" userId="2f4dcd00-6b1b-4b18-a67c-af0afd44d09b" providerId="ADAL" clId="{9E7ECC9B-D0A6-4506-AD26-F2107CB99524}" dt="2022-05-23T05:22:00.462" v="5306" actId="478"/>
          <ac:spMkLst>
            <pc:docMk/>
            <pc:sldMk cId="3580752019" sldId="270"/>
            <ac:spMk id="5" creationId="{CC02F7C5-403A-7780-E8AA-F7DC4904DB72}"/>
          </ac:spMkLst>
        </pc:spChg>
        <pc:spChg chg="add del mod">
          <ac:chgData name="Vipin Vargheese" userId="2f4dcd00-6b1b-4b18-a67c-af0afd44d09b" providerId="ADAL" clId="{9E7ECC9B-D0A6-4506-AD26-F2107CB99524}" dt="2022-05-19T11:24:01.675" v="3979" actId="1037"/>
          <ac:spMkLst>
            <pc:docMk/>
            <pc:sldMk cId="3580752019" sldId="270"/>
            <ac:spMk id="7" creationId="{19777C30-26C9-11A1-7F23-73E8F4AE19FF}"/>
          </ac:spMkLst>
        </pc:spChg>
        <pc:spChg chg="del">
          <ac:chgData name="Vipin Vargheese" userId="2f4dcd00-6b1b-4b18-a67c-af0afd44d09b" providerId="ADAL" clId="{9E7ECC9B-D0A6-4506-AD26-F2107CB99524}" dt="2022-05-19T08:34:09.729" v="1691" actId="478"/>
          <ac:spMkLst>
            <pc:docMk/>
            <pc:sldMk cId="3580752019" sldId="270"/>
            <ac:spMk id="8" creationId="{DD9720E5-F482-FE9E-739A-5336B2AB4C40}"/>
          </ac:spMkLst>
        </pc:spChg>
        <pc:spChg chg="add mod">
          <ac:chgData name="Vipin Vargheese" userId="2f4dcd00-6b1b-4b18-a67c-af0afd44d09b" providerId="ADAL" clId="{9E7ECC9B-D0A6-4506-AD26-F2107CB99524}" dt="2022-05-19T11:09:41.643" v="3390" actId="1035"/>
          <ac:spMkLst>
            <pc:docMk/>
            <pc:sldMk cId="3580752019" sldId="270"/>
            <ac:spMk id="9" creationId="{7206F2D0-89B3-DE9E-A95E-DD070FFE7C5C}"/>
          </ac:spMkLst>
        </pc:spChg>
        <pc:spChg chg="add del mod">
          <ac:chgData name="Vipin Vargheese" userId="2f4dcd00-6b1b-4b18-a67c-af0afd44d09b" providerId="ADAL" clId="{9E7ECC9B-D0A6-4506-AD26-F2107CB99524}" dt="2022-05-19T10:42:58.202" v="2489"/>
          <ac:spMkLst>
            <pc:docMk/>
            <pc:sldMk cId="3580752019" sldId="270"/>
            <ac:spMk id="10" creationId="{D258BCA3-C1F2-A34C-3142-8E27B9AA1B97}"/>
          </ac:spMkLst>
        </pc:spChg>
        <pc:spChg chg="add del mod">
          <ac:chgData name="Vipin Vargheese" userId="2f4dcd00-6b1b-4b18-a67c-af0afd44d09b" providerId="ADAL" clId="{9E7ECC9B-D0A6-4506-AD26-F2107CB99524}" dt="2022-05-19T10:43:38.812" v="2517" actId="478"/>
          <ac:spMkLst>
            <pc:docMk/>
            <pc:sldMk cId="3580752019" sldId="270"/>
            <ac:spMk id="11" creationId="{E076936F-4CBC-9EFB-0FE5-6F7337014AA1}"/>
          </ac:spMkLst>
        </pc:spChg>
        <pc:spChg chg="add mod">
          <ac:chgData name="Vipin Vargheese" userId="2f4dcd00-6b1b-4b18-a67c-af0afd44d09b" providerId="ADAL" clId="{9E7ECC9B-D0A6-4506-AD26-F2107CB99524}" dt="2022-05-19T11:06:34.641" v="3293" actId="1036"/>
          <ac:spMkLst>
            <pc:docMk/>
            <pc:sldMk cId="3580752019" sldId="270"/>
            <ac:spMk id="12" creationId="{CDA01E39-AACB-FEFD-11AF-E0A8F16755DD}"/>
          </ac:spMkLst>
        </pc:spChg>
        <pc:spChg chg="del mod">
          <ac:chgData name="Vipin Vargheese" userId="2f4dcd00-6b1b-4b18-a67c-af0afd44d09b" providerId="ADAL" clId="{9E7ECC9B-D0A6-4506-AD26-F2107CB99524}" dt="2022-05-19T09:45:01.002" v="1974" actId="478"/>
          <ac:spMkLst>
            <pc:docMk/>
            <pc:sldMk cId="3580752019" sldId="270"/>
            <ac:spMk id="13" creationId="{EAF6E76A-244F-0D88-55E2-9B6639616596}"/>
          </ac:spMkLst>
        </pc:spChg>
        <pc:spChg chg="add mod">
          <ac:chgData name="Vipin Vargheese" userId="2f4dcd00-6b1b-4b18-a67c-af0afd44d09b" providerId="ADAL" clId="{9E7ECC9B-D0A6-4506-AD26-F2107CB99524}" dt="2022-05-20T03:45:10.750" v="4525" actId="1038"/>
          <ac:spMkLst>
            <pc:docMk/>
            <pc:sldMk cId="3580752019" sldId="270"/>
            <ac:spMk id="14" creationId="{1C36A01F-CF36-CF93-EE9C-5F8317A5E3CD}"/>
          </ac:spMkLst>
        </pc:spChg>
        <pc:spChg chg="add del">
          <ac:chgData name="Vipin Vargheese" userId="2f4dcd00-6b1b-4b18-a67c-af0afd44d09b" providerId="ADAL" clId="{9E7ECC9B-D0A6-4506-AD26-F2107CB99524}" dt="2022-05-19T08:34:23.718" v="1697" actId="478"/>
          <ac:spMkLst>
            <pc:docMk/>
            <pc:sldMk cId="3580752019" sldId="270"/>
            <ac:spMk id="17" creationId="{3F2D6E47-DF5D-D983-EFA1-2F828B9A3F33}"/>
          </ac:spMkLst>
        </pc:spChg>
        <pc:spChg chg="add del">
          <ac:chgData name="Vipin Vargheese" userId="2f4dcd00-6b1b-4b18-a67c-af0afd44d09b" providerId="ADAL" clId="{9E7ECC9B-D0A6-4506-AD26-F2107CB99524}" dt="2022-05-19T08:34:23.718" v="1697" actId="478"/>
          <ac:spMkLst>
            <pc:docMk/>
            <pc:sldMk cId="3580752019" sldId="270"/>
            <ac:spMk id="18" creationId="{D216D7D0-ADDE-4ED7-E444-DCBEC5978BF3}"/>
          </ac:spMkLst>
        </pc:spChg>
        <pc:spChg chg="del">
          <ac:chgData name="Vipin Vargheese" userId="2f4dcd00-6b1b-4b18-a67c-af0afd44d09b" providerId="ADAL" clId="{9E7ECC9B-D0A6-4506-AD26-F2107CB99524}" dt="2022-05-19T08:34:33.852" v="1698" actId="478"/>
          <ac:spMkLst>
            <pc:docMk/>
            <pc:sldMk cId="3580752019" sldId="270"/>
            <ac:spMk id="32" creationId="{18BF6B5E-1512-C063-AD5E-DB6A41B5D356}"/>
          </ac:spMkLst>
        </pc:spChg>
        <pc:spChg chg="del">
          <ac:chgData name="Vipin Vargheese" userId="2f4dcd00-6b1b-4b18-a67c-af0afd44d09b" providerId="ADAL" clId="{9E7ECC9B-D0A6-4506-AD26-F2107CB99524}" dt="2022-05-19T08:35:25.447" v="1715" actId="478"/>
          <ac:spMkLst>
            <pc:docMk/>
            <pc:sldMk cId="3580752019" sldId="270"/>
            <ac:spMk id="33" creationId="{AA96FB97-D503-3CE2-3B10-9049CF21BDC3}"/>
          </ac:spMkLst>
        </pc:spChg>
        <pc:spChg chg="mod">
          <ac:chgData name="Vipin Vargheese" userId="2f4dcd00-6b1b-4b18-a67c-af0afd44d09b" providerId="ADAL" clId="{9E7ECC9B-D0A6-4506-AD26-F2107CB99524}" dt="2022-05-20T04:10:39.819" v="4912" actId="14100"/>
          <ac:spMkLst>
            <pc:docMk/>
            <pc:sldMk cId="3580752019" sldId="270"/>
            <ac:spMk id="34" creationId="{CC8AEF81-1148-096E-E680-7CA2BB005FC7}"/>
          </ac:spMkLst>
        </pc:spChg>
        <pc:spChg chg="mod">
          <ac:chgData name="Vipin Vargheese" userId="2f4dcd00-6b1b-4b18-a67c-af0afd44d09b" providerId="ADAL" clId="{9E7ECC9B-D0A6-4506-AD26-F2107CB99524}" dt="2022-05-20T04:11:06.990" v="4915" actId="14100"/>
          <ac:spMkLst>
            <pc:docMk/>
            <pc:sldMk cId="3580752019" sldId="270"/>
            <ac:spMk id="35" creationId="{7DA47097-CA0A-FF13-52A5-A274D4189401}"/>
          </ac:spMkLst>
        </pc:spChg>
        <pc:spChg chg="mod">
          <ac:chgData name="Vipin Vargheese" userId="2f4dcd00-6b1b-4b18-a67c-af0afd44d09b" providerId="ADAL" clId="{9E7ECC9B-D0A6-4506-AD26-F2107CB99524}" dt="2022-05-20T04:23:09.856" v="5099" actId="14100"/>
          <ac:spMkLst>
            <pc:docMk/>
            <pc:sldMk cId="3580752019" sldId="270"/>
            <ac:spMk id="36" creationId="{77B449FE-EC61-7990-E622-6BE5B1DC08C0}"/>
          </ac:spMkLst>
        </pc:spChg>
        <pc:spChg chg="del">
          <ac:chgData name="Vipin Vargheese" userId="2f4dcd00-6b1b-4b18-a67c-af0afd44d09b" providerId="ADAL" clId="{9E7ECC9B-D0A6-4506-AD26-F2107CB99524}" dt="2022-05-19T10:04:18.796" v="2102" actId="478"/>
          <ac:spMkLst>
            <pc:docMk/>
            <pc:sldMk cId="3580752019" sldId="270"/>
            <ac:spMk id="37" creationId="{E9A45163-E50E-706D-9833-FCD9887D2AAA}"/>
          </ac:spMkLst>
        </pc:spChg>
        <pc:spChg chg="add del mod">
          <ac:chgData name="Vipin Vargheese" userId="2f4dcd00-6b1b-4b18-a67c-af0afd44d09b" providerId="ADAL" clId="{9E7ECC9B-D0A6-4506-AD26-F2107CB99524}" dt="2022-05-19T10:05:16.970" v="2118" actId="1076"/>
          <ac:spMkLst>
            <pc:docMk/>
            <pc:sldMk cId="3580752019" sldId="270"/>
            <ac:spMk id="38" creationId="{707B89C9-7F3D-A2F1-DECA-C1CFACE46A18}"/>
          </ac:spMkLst>
        </pc:spChg>
        <pc:spChg chg="del">
          <ac:chgData name="Vipin Vargheese" userId="2f4dcd00-6b1b-4b18-a67c-af0afd44d09b" providerId="ADAL" clId="{9E7ECC9B-D0A6-4506-AD26-F2107CB99524}" dt="2022-05-19T09:44:55.732" v="1972" actId="478"/>
          <ac:spMkLst>
            <pc:docMk/>
            <pc:sldMk cId="3580752019" sldId="270"/>
            <ac:spMk id="47" creationId="{1D896F9F-78B1-302C-E54C-04592DE2831C}"/>
          </ac:spMkLst>
        </pc:spChg>
        <pc:spChg chg="del">
          <ac:chgData name="Vipin Vargheese" userId="2f4dcd00-6b1b-4b18-a67c-af0afd44d09b" providerId="ADAL" clId="{9E7ECC9B-D0A6-4506-AD26-F2107CB99524}" dt="2022-05-19T09:35:20.795" v="1842" actId="478"/>
          <ac:spMkLst>
            <pc:docMk/>
            <pc:sldMk cId="3580752019" sldId="270"/>
            <ac:spMk id="48" creationId="{67549959-3361-A07C-49AA-0A9753DCD96D}"/>
          </ac:spMkLst>
        </pc:spChg>
        <pc:spChg chg="del">
          <ac:chgData name="Vipin Vargheese" userId="2f4dcd00-6b1b-4b18-a67c-af0afd44d09b" providerId="ADAL" clId="{9E7ECC9B-D0A6-4506-AD26-F2107CB99524}" dt="2022-05-19T08:35:44.746" v="1716" actId="478"/>
          <ac:spMkLst>
            <pc:docMk/>
            <pc:sldMk cId="3580752019" sldId="270"/>
            <ac:spMk id="49" creationId="{EA0CDF14-4F3A-431B-98AF-DA7459981BE1}"/>
          </ac:spMkLst>
        </pc:spChg>
        <pc:spChg chg="del">
          <ac:chgData name="Vipin Vargheese" userId="2f4dcd00-6b1b-4b18-a67c-af0afd44d09b" providerId="ADAL" clId="{9E7ECC9B-D0A6-4506-AD26-F2107CB99524}" dt="2022-05-19T08:33:56.839" v="1690" actId="478"/>
          <ac:spMkLst>
            <pc:docMk/>
            <pc:sldMk cId="3580752019" sldId="270"/>
            <ac:spMk id="53" creationId="{C343403D-0498-38D3-E110-A3B59FB3215C}"/>
          </ac:spMkLst>
        </pc:spChg>
        <pc:spChg chg="del">
          <ac:chgData name="Vipin Vargheese" userId="2f4dcd00-6b1b-4b18-a67c-af0afd44d09b" providerId="ADAL" clId="{9E7ECC9B-D0A6-4506-AD26-F2107CB99524}" dt="2022-05-19T08:33:56.839" v="1690" actId="478"/>
          <ac:spMkLst>
            <pc:docMk/>
            <pc:sldMk cId="3580752019" sldId="270"/>
            <ac:spMk id="54" creationId="{637AE38C-CECF-DE5D-BC77-F58840F146FC}"/>
          </ac:spMkLst>
        </pc:spChg>
        <pc:spChg chg="del">
          <ac:chgData name="Vipin Vargheese" userId="2f4dcd00-6b1b-4b18-a67c-af0afd44d09b" providerId="ADAL" clId="{9E7ECC9B-D0A6-4506-AD26-F2107CB99524}" dt="2022-05-19T08:34:14.514" v="1692" actId="478"/>
          <ac:spMkLst>
            <pc:docMk/>
            <pc:sldMk cId="3580752019" sldId="270"/>
            <ac:spMk id="56" creationId="{8412D42F-1E0B-D2D7-3047-653C8B423BA4}"/>
          </ac:spMkLst>
        </pc:spChg>
        <pc:spChg chg="del">
          <ac:chgData name="Vipin Vargheese" userId="2f4dcd00-6b1b-4b18-a67c-af0afd44d09b" providerId="ADAL" clId="{9E7ECC9B-D0A6-4506-AD26-F2107CB99524}" dt="2022-05-19T08:34:14.514" v="1692" actId="478"/>
          <ac:spMkLst>
            <pc:docMk/>
            <pc:sldMk cId="3580752019" sldId="270"/>
            <ac:spMk id="57" creationId="{0CACF472-8C02-6E18-71D9-A0FC237A9516}"/>
          </ac:spMkLst>
        </pc:spChg>
        <pc:spChg chg="del">
          <ac:chgData name="Vipin Vargheese" userId="2f4dcd00-6b1b-4b18-a67c-af0afd44d09b" providerId="ADAL" clId="{9E7ECC9B-D0A6-4506-AD26-F2107CB99524}" dt="2022-05-19T08:34:18.051" v="1693" actId="478"/>
          <ac:spMkLst>
            <pc:docMk/>
            <pc:sldMk cId="3580752019" sldId="270"/>
            <ac:spMk id="59" creationId="{822A3E62-E211-34BD-2F1D-3EBFEEABCB5A}"/>
          </ac:spMkLst>
        </pc:spChg>
        <pc:spChg chg="del">
          <ac:chgData name="Vipin Vargheese" userId="2f4dcd00-6b1b-4b18-a67c-af0afd44d09b" providerId="ADAL" clId="{9E7ECC9B-D0A6-4506-AD26-F2107CB99524}" dt="2022-05-19T08:34:18.051" v="1693" actId="478"/>
          <ac:spMkLst>
            <pc:docMk/>
            <pc:sldMk cId="3580752019" sldId="270"/>
            <ac:spMk id="60" creationId="{64814755-74C0-369C-DE74-A19EA34D4584}"/>
          </ac:spMkLst>
        </pc:spChg>
        <pc:spChg chg="del">
          <ac:chgData name="Vipin Vargheese" userId="2f4dcd00-6b1b-4b18-a67c-af0afd44d09b" providerId="ADAL" clId="{9E7ECC9B-D0A6-4506-AD26-F2107CB99524}" dt="2022-05-19T09:35:19.540" v="1841" actId="478"/>
          <ac:spMkLst>
            <pc:docMk/>
            <pc:sldMk cId="3580752019" sldId="270"/>
            <ac:spMk id="61" creationId="{CF318A43-DEFB-810E-E497-700D7269D5BD}"/>
          </ac:spMkLst>
        </pc:spChg>
        <pc:spChg chg="del">
          <ac:chgData name="Vipin Vargheese" userId="2f4dcd00-6b1b-4b18-a67c-af0afd44d09b" providerId="ADAL" clId="{9E7ECC9B-D0A6-4506-AD26-F2107CB99524}" dt="2022-05-19T08:35:21.775" v="1714" actId="478"/>
          <ac:spMkLst>
            <pc:docMk/>
            <pc:sldMk cId="3580752019" sldId="270"/>
            <ac:spMk id="64" creationId="{3DE561E4-260A-83E4-4F5E-059390A240D3}"/>
          </ac:spMkLst>
        </pc:spChg>
        <pc:spChg chg="del mod">
          <ac:chgData name="Vipin Vargheese" userId="2f4dcd00-6b1b-4b18-a67c-af0afd44d09b" providerId="ADAL" clId="{9E7ECC9B-D0A6-4506-AD26-F2107CB99524}" dt="2022-05-19T09:35:22.633" v="1843" actId="478"/>
          <ac:spMkLst>
            <pc:docMk/>
            <pc:sldMk cId="3580752019" sldId="270"/>
            <ac:spMk id="66" creationId="{47D3C001-9872-C1C0-758F-CFD5A64E627F}"/>
          </ac:spMkLst>
        </pc:spChg>
        <pc:spChg chg="del">
          <ac:chgData name="Vipin Vargheese" userId="2f4dcd00-6b1b-4b18-a67c-af0afd44d09b" providerId="ADAL" clId="{9E7ECC9B-D0A6-4506-AD26-F2107CB99524}" dt="2022-05-19T08:34:56.873" v="1705" actId="478"/>
          <ac:spMkLst>
            <pc:docMk/>
            <pc:sldMk cId="3580752019" sldId="270"/>
            <ac:spMk id="68" creationId="{8D1B6638-7374-A6DB-E5A0-2B7DBF77540D}"/>
          </ac:spMkLst>
        </pc:spChg>
        <pc:spChg chg="del mod">
          <ac:chgData name="Vipin Vargheese" userId="2f4dcd00-6b1b-4b18-a67c-af0afd44d09b" providerId="ADAL" clId="{9E7ECC9B-D0A6-4506-AD26-F2107CB99524}" dt="2022-05-19T08:34:53.759" v="1704" actId="478"/>
          <ac:spMkLst>
            <pc:docMk/>
            <pc:sldMk cId="3580752019" sldId="270"/>
            <ac:spMk id="69" creationId="{43A569EF-010B-5B2D-1602-FED1F341C47B}"/>
          </ac:spMkLst>
        </pc:spChg>
        <pc:spChg chg="del">
          <ac:chgData name="Vipin Vargheese" userId="2f4dcd00-6b1b-4b18-a67c-af0afd44d09b" providerId="ADAL" clId="{9E7ECC9B-D0A6-4506-AD26-F2107CB99524}" dt="2022-05-19T09:45:06.272" v="1975" actId="478"/>
          <ac:spMkLst>
            <pc:docMk/>
            <pc:sldMk cId="3580752019" sldId="270"/>
            <ac:spMk id="71" creationId="{D9DE9FC0-74D4-CFF5-0FFD-8B8D5BCEC5FC}"/>
          </ac:spMkLst>
        </pc:spChg>
        <pc:spChg chg="mod ord">
          <ac:chgData name="Vipin Vargheese" userId="2f4dcd00-6b1b-4b18-a67c-af0afd44d09b" providerId="ADAL" clId="{9E7ECC9B-D0A6-4506-AD26-F2107CB99524}" dt="2022-05-19T10:39:10.822" v="2312" actId="1036"/>
          <ac:spMkLst>
            <pc:docMk/>
            <pc:sldMk cId="3580752019" sldId="270"/>
            <ac:spMk id="73" creationId="{5ADE7C00-AE3A-52BB-9CC6-8576704E154C}"/>
          </ac:spMkLst>
        </pc:spChg>
        <pc:spChg chg="del">
          <ac:chgData name="Vipin Vargheese" userId="2f4dcd00-6b1b-4b18-a67c-af0afd44d09b" providerId="ADAL" clId="{9E7ECC9B-D0A6-4506-AD26-F2107CB99524}" dt="2022-05-19T10:03:02.078" v="2013" actId="478"/>
          <ac:spMkLst>
            <pc:docMk/>
            <pc:sldMk cId="3580752019" sldId="270"/>
            <ac:spMk id="75" creationId="{39D6F7D1-E976-4209-DB12-6916851A6C84}"/>
          </ac:spMkLst>
        </pc:spChg>
        <pc:spChg chg="del">
          <ac:chgData name="Vipin Vargheese" userId="2f4dcd00-6b1b-4b18-a67c-af0afd44d09b" providerId="ADAL" clId="{9E7ECC9B-D0A6-4506-AD26-F2107CB99524}" dt="2022-05-19T10:04:18.796" v="2102" actId="478"/>
          <ac:spMkLst>
            <pc:docMk/>
            <pc:sldMk cId="3580752019" sldId="270"/>
            <ac:spMk id="82" creationId="{64597B5D-C6F5-0ACA-6143-2943BE4C0EF0}"/>
          </ac:spMkLst>
        </pc:spChg>
        <pc:spChg chg="add mod">
          <ac:chgData name="Vipin Vargheese" userId="2f4dcd00-6b1b-4b18-a67c-af0afd44d09b" providerId="ADAL" clId="{9E7ECC9B-D0A6-4506-AD26-F2107CB99524}" dt="2022-05-23T05:22:08.110" v="5309" actId="1036"/>
          <ac:spMkLst>
            <pc:docMk/>
            <pc:sldMk cId="3580752019" sldId="270"/>
            <ac:spMk id="85" creationId="{8B513BA2-2336-DF02-8B3E-ECA9D45D7465}"/>
          </ac:spMkLst>
        </pc:spChg>
        <pc:spChg chg="del mod">
          <ac:chgData name="Vipin Vargheese" userId="2f4dcd00-6b1b-4b18-a67c-af0afd44d09b" providerId="ADAL" clId="{9E7ECC9B-D0A6-4506-AD26-F2107CB99524}" dt="2022-05-19T10:04:02.851" v="2100" actId="478"/>
          <ac:spMkLst>
            <pc:docMk/>
            <pc:sldMk cId="3580752019" sldId="270"/>
            <ac:spMk id="85" creationId="{D27C092E-EE93-F624-824B-73B6F511E0FE}"/>
          </ac:spMkLst>
        </pc:spChg>
        <pc:spChg chg="add mod">
          <ac:chgData name="Vipin Vargheese" userId="2f4dcd00-6b1b-4b18-a67c-af0afd44d09b" providerId="ADAL" clId="{9E7ECC9B-D0A6-4506-AD26-F2107CB99524}" dt="2022-05-23T11:45:31.049" v="5543" actId="1076"/>
          <ac:spMkLst>
            <pc:docMk/>
            <pc:sldMk cId="3580752019" sldId="270"/>
            <ac:spMk id="86" creationId="{469B10E8-B165-7686-A0C6-D1EBAAC1E710}"/>
          </ac:spMkLst>
        </pc:spChg>
        <pc:spChg chg="del">
          <ac:chgData name="Vipin Vargheese" userId="2f4dcd00-6b1b-4b18-a67c-af0afd44d09b" providerId="ADAL" clId="{9E7ECC9B-D0A6-4506-AD26-F2107CB99524}" dt="2022-05-19T10:04:20.731" v="2103" actId="478"/>
          <ac:spMkLst>
            <pc:docMk/>
            <pc:sldMk cId="3580752019" sldId="270"/>
            <ac:spMk id="86" creationId="{B0D398EC-3BCC-1136-5236-D1D73EF2E64F}"/>
          </ac:spMkLst>
        </pc:spChg>
        <pc:spChg chg="del">
          <ac:chgData name="Vipin Vargheese" userId="2f4dcd00-6b1b-4b18-a67c-af0afd44d09b" providerId="ADAL" clId="{9E7ECC9B-D0A6-4506-AD26-F2107CB99524}" dt="2022-05-19T10:04:22.698" v="2104" actId="478"/>
          <ac:spMkLst>
            <pc:docMk/>
            <pc:sldMk cId="3580752019" sldId="270"/>
            <ac:spMk id="87" creationId="{4A436772-DCFC-BD91-AE2C-60A9A2CB1B61}"/>
          </ac:spMkLst>
        </pc:spChg>
        <pc:spChg chg="add mod">
          <ac:chgData name="Vipin Vargheese" userId="2f4dcd00-6b1b-4b18-a67c-af0afd44d09b" providerId="ADAL" clId="{9E7ECC9B-D0A6-4506-AD26-F2107CB99524}" dt="2022-05-23T11:43:28.426" v="5363" actId="1076"/>
          <ac:spMkLst>
            <pc:docMk/>
            <pc:sldMk cId="3580752019" sldId="270"/>
            <ac:spMk id="87" creationId="{F15B4FFF-8427-3440-9B83-CAF4FA9EDDA2}"/>
          </ac:spMkLst>
        </pc:spChg>
        <pc:spChg chg="del">
          <ac:chgData name="Vipin Vargheese" userId="2f4dcd00-6b1b-4b18-a67c-af0afd44d09b" providerId="ADAL" clId="{9E7ECC9B-D0A6-4506-AD26-F2107CB99524}" dt="2022-05-19T10:04:18.796" v="2102" actId="478"/>
          <ac:spMkLst>
            <pc:docMk/>
            <pc:sldMk cId="3580752019" sldId="270"/>
            <ac:spMk id="88" creationId="{3D5AB943-D401-FFDE-96F2-6D5E150D0573}"/>
          </ac:spMkLst>
        </pc:spChg>
        <pc:spChg chg="add mod">
          <ac:chgData name="Vipin Vargheese" userId="2f4dcd00-6b1b-4b18-a67c-af0afd44d09b" providerId="ADAL" clId="{9E7ECC9B-D0A6-4506-AD26-F2107CB99524}" dt="2022-05-23T11:45:37.427" v="5545" actId="207"/>
          <ac:spMkLst>
            <pc:docMk/>
            <pc:sldMk cId="3580752019" sldId="270"/>
            <ac:spMk id="88" creationId="{D843313F-5150-BA02-02BB-6FE34399BD7D}"/>
          </ac:spMkLst>
        </pc:spChg>
        <pc:spChg chg="add mod">
          <ac:chgData name="Vipin Vargheese" userId="2f4dcd00-6b1b-4b18-a67c-af0afd44d09b" providerId="ADAL" clId="{9E7ECC9B-D0A6-4506-AD26-F2107CB99524}" dt="2022-05-23T11:45:37.427" v="5545" actId="207"/>
          <ac:spMkLst>
            <pc:docMk/>
            <pc:sldMk cId="3580752019" sldId="270"/>
            <ac:spMk id="89" creationId="{176457F6-0708-405D-E504-1906C75458FE}"/>
          </ac:spMkLst>
        </pc:spChg>
        <pc:spChg chg="del mod">
          <ac:chgData name="Vipin Vargheese" userId="2f4dcd00-6b1b-4b18-a67c-af0afd44d09b" providerId="ADAL" clId="{9E7ECC9B-D0A6-4506-AD26-F2107CB99524}" dt="2022-05-19T10:04:18.796" v="2102" actId="478"/>
          <ac:spMkLst>
            <pc:docMk/>
            <pc:sldMk cId="3580752019" sldId="270"/>
            <ac:spMk id="90" creationId="{D4A4A350-8FDC-55E6-F3E3-B3C504111463}"/>
          </ac:spMkLst>
        </pc:spChg>
        <pc:spChg chg="add mod">
          <ac:chgData name="Vipin Vargheese" userId="2f4dcd00-6b1b-4b18-a67c-af0afd44d09b" providerId="ADAL" clId="{9E7ECC9B-D0A6-4506-AD26-F2107CB99524}" dt="2022-05-23T11:43:03.123" v="5327" actId="14100"/>
          <ac:spMkLst>
            <pc:docMk/>
            <pc:sldMk cId="3580752019" sldId="270"/>
            <ac:spMk id="90" creationId="{D9129DF8-6A11-C3F9-3983-B40D4206704E}"/>
          </ac:spMkLst>
        </pc:spChg>
        <pc:spChg chg="del">
          <ac:chgData name="Vipin Vargheese" userId="2f4dcd00-6b1b-4b18-a67c-af0afd44d09b" providerId="ADAL" clId="{9E7ECC9B-D0A6-4506-AD26-F2107CB99524}" dt="2022-05-19T10:04:18.796" v="2102" actId="478"/>
          <ac:spMkLst>
            <pc:docMk/>
            <pc:sldMk cId="3580752019" sldId="270"/>
            <ac:spMk id="91" creationId="{07F647B3-AD5F-9197-37C6-D58B66614738}"/>
          </ac:spMkLst>
        </pc:spChg>
        <pc:spChg chg="add mod">
          <ac:chgData name="Vipin Vargheese" userId="2f4dcd00-6b1b-4b18-a67c-af0afd44d09b" providerId="ADAL" clId="{9E7ECC9B-D0A6-4506-AD26-F2107CB99524}" dt="2022-05-23T11:43:03.123" v="5327" actId="14100"/>
          <ac:spMkLst>
            <pc:docMk/>
            <pc:sldMk cId="3580752019" sldId="270"/>
            <ac:spMk id="91" creationId="{AFE5DAB3-2733-0F83-A386-516DEFAB41AD}"/>
          </ac:spMkLst>
        </pc:spChg>
        <pc:spChg chg="del mod">
          <ac:chgData name="Vipin Vargheese" userId="2f4dcd00-6b1b-4b18-a67c-af0afd44d09b" providerId="ADAL" clId="{9E7ECC9B-D0A6-4506-AD26-F2107CB99524}" dt="2022-05-19T10:04:32.035" v="2108" actId="478"/>
          <ac:spMkLst>
            <pc:docMk/>
            <pc:sldMk cId="3580752019" sldId="270"/>
            <ac:spMk id="92" creationId="{8092B271-B000-5B74-CE4B-26D287B6D672}"/>
          </ac:spMkLst>
        </pc:spChg>
        <pc:spChg chg="add del mod">
          <ac:chgData name="Vipin Vargheese" userId="2f4dcd00-6b1b-4b18-a67c-af0afd44d09b" providerId="ADAL" clId="{9E7ECC9B-D0A6-4506-AD26-F2107CB99524}" dt="2022-05-23T11:53:00.431" v="5735" actId="478"/>
          <ac:spMkLst>
            <pc:docMk/>
            <pc:sldMk cId="3580752019" sldId="270"/>
            <ac:spMk id="92" creationId="{DB10D68B-FC58-3949-4CF1-46DB2B7A5404}"/>
          </ac:spMkLst>
        </pc:spChg>
        <pc:spChg chg="add mod">
          <ac:chgData name="Vipin Vargheese" userId="2f4dcd00-6b1b-4b18-a67c-af0afd44d09b" providerId="ADAL" clId="{9E7ECC9B-D0A6-4506-AD26-F2107CB99524}" dt="2022-05-23T12:20:38.975" v="6104" actId="1038"/>
          <ac:spMkLst>
            <pc:docMk/>
            <pc:sldMk cId="3580752019" sldId="270"/>
            <ac:spMk id="93" creationId="{25320370-0C32-5682-556B-752451BFDC91}"/>
          </ac:spMkLst>
        </pc:spChg>
        <pc:spChg chg="del">
          <ac:chgData name="Vipin Vargheese" userId="2f4dcd00-6b1b-4b18-a67c-af0afd44d09b" providerId="ADAL" clId="{9E7ECC9B-D0A6-4506-AD26-F2107CB99524}" dt="2022-05-19T10:04:18.796" v="2102" actId="478"/>
          <ac:spMkLst>
            <pc:docMk/>
            <pc:sldMk cId="3580752019" sldId="270"/>
            <ac:spMk id="93" creationId="{52028333-7BB4-88E0-8A39-9F72A9128A29}"/>
          </ac:spMkLst>
        </pc:spChg>
        <pc:spChg chg="del">
          <ac:chgData name="Vipin Vargheese" userId="2f4dcd00-6b1b-4b18-a67c-af0afd44d09b" providerId="ADAL" clId="{9E7ECC9B-D0A6-4506-AD26-F2107CB99524}" dt="2022-05-19T10:04:18.796" v="2102" actId="478"/>
          <ac:spMkLst>
            <pc:docMk/>
            <pc:sldMk cId="3580752019" sldId="270"/>
            <ac:spMk id="95" creationId="{300CB16F-ECD0-AD03-FA9C-60E0ACD2F9D8}"/>
          </ac:spMkLst>
        </pc:spChg>
        <pc:spChg chg="add mod">
          <ac:chgData name="Vipin Vargheese" userId="2f4dcd00-6b1b-4b18-a67c-af0afd44d09b" providerId="ADAL" clId="{9E7ECC9B-D0A6-4506-AD26-F2107CB99524}" dt="2022-05-23T11:43:03.123" v="5327" actId="14100"/>
          <ac:spMkLst>
            <pc:docMk/>
            <pc:sldMk cId="3580752019" sldId="270"/>
            <ac:spMk id="95" creationId="{7B526B76-9728-3728-DDFD-88284B3F85E9}"/>
          </ac:spMkLst>
        </pc:spChg>
        <pc:spChg chg="add mod">
          <ac:chgData name="Vipin Vargheese" userId="2f4dcd00-6b1b-4b18-a67c-af0afd44d09b" providerId="ADAL" clId="{9E7ECC9B-D0A6-4506-AD26-F2107CB99524}" dt="2022-05-23T11:43:03.123" v="5327" actId="14100"/>
          <ac:spMkLst>
            <pc:docMk/>
            <pc:sldMk cId="3580752019" sldId="270"/>
            <ac:spMk id="96" creationId="{BE1B5881-2628-7FFD-8CCA-D1F72EC8562B}"/>
          </ac:spMkLst>
        </pc:spChg>
        <pc:spChg chg="del mod">
          <ac:chgData name="Vipin Vargheese" userId="2f4dcd00-6b1b-4b18-a67c-af0afd44d09b" providerId="ADAL" clId="{9E7ECC9B-D0A6-4506-AD26-F2107CB99524}" dt="2022-05-19T10:04:25.952" v="2106" actId="478"/>
          <ac:spMkLst>
            <pc:docMk/>
            <pc:sldMk cId="3580752019" sldId="270"/>
            <ac:spMk id="96" creationId="{E0D64B7F-3950-5E20-1CFB-6E28F390F3A4}"/>
          </ac:spMkLst>
        </pc:spChg>
        <pc:spChg chg="del">
          <ac:chgData name="Vipin Vargheese" userId="2f4dcd00-6b1b-4b18-a67c-af0afd44d09b" providerId="ADAL" clId="{9E7ECC9B-D0A6-4506-AD26-F2107CB99524}" dt="2022-05-19T10:04:34.833" v="2109" actId="478"/>
          <ac:spMkLst>
            <pc:docMk/>
            <pc:sldMk cId="3580752019" sldId="270"/>
            <ac:spMk id="97" creationId="{6745B4A5-AD72-3838-9EA8-8AEB408F7342}"/>
          </ac:spMkLst>
        </pc:spChg>
        <pc:spChg chg="add del mod">
          <ac:chgData name="Vipin Vargheese" userId="2f4dcd00-6b1b-4b18-a67c-af0afd44d09b" providerId="ADAL" clId="{9E7ECC9B-D0A6-4506-AD26-F2107CB99524}" dt="2022-05-23T11:52:40.169" v="5728" actId="478"/>
          <ac:spMkLst>
            <pc:docMk/>
            <pc:sldMk cId="3580752019" sldId="270"/>
            <ac:spMk id="97" creationId="{B07BAF5B-CE0F-9003-4A25-E4AAEDEAC2FB}"/>
          </ac:spMkLst>
        </pc:spChg>
        <pc:spChg chg="add del mod">
          <ac:chgData name="Vipin Vargheese" userId="2f4dcd00-6b1b-4b18-a67c-af0afd44d09b" providerId="ADAL" clId="{9E7ECC9B-D0A6-4506-AD26-F2107CB99524}" dt="2022-05-23T11:52:32.719" v="5726" actId="478"/>
          <ac:spMkLst>
            <pc:docMk/>
            <pc:sldMk cId="3580752019" sldId="270"/>
            <ac:spMk id="98" creationId="{947ADEBD-576E-5097-3689-FE705525CF95}"/>
          </ac:spMkLst>
        </pc:spChg>
        <pc:spChg chg="add del mod">
          <ac:chgData name="Vipin Vargheese" userId="2f4dcd00-6b1b-4b18-a67c-af0afd44d09b" providerId="ADAL" clId="{9E7ECC9B-D0A6-4506-AD26-F2107CB99524}" dt="2022-05-23T11:43:09.559" v="5329" actId="478"/>
          <ac:spMkLst>
            <pc:docMk/>
            <pc:sldMk cId="3580752019" sldId="270"/>
            <ac:spMk id="99" creationId="{5EAF66DF-DD91-CF56-0F65-9E2C3B294545}"/>
          </ac:spMkLst>
        </pc:spChg>
        <pc:spChg chg="del mod">
          <ac:chgData name="Vipin Vargheese" userId="2f4dcd00-6b1b-4b18-a67c-af0afd44d09b" providerId="ADAL" clId="{9E7ECC9B-D0A6-4506-AD26-F2107CB99524}" dt="2022-05-19T09:45:12.312" v="1977" actId="478"/>
          <ac:spMkLst>
            <pc:docMk/>
            <pc:sldMk cId="3580752019" sldId="270"/>
            <ac:spMk id="99" creationId="{7CECA3BD-8C63-7F4B-D301-869EEE1DE8B7}"/>
          </ac:spMkLst>
        </pc:spChg>
        <pc:spChg chg="del">
          <ac:chgData name="Vipin Vargheese" userId="2f4dcd00-6b1b-4b18-a67c-af0afd44d09b" providerId="ADAL" clId="{9E7ECC9B-D0A6-4506-AD26-F2107CB99524}" dt="2022-05-19T09:45:17.042" v="1978" actId="478"/>
          <ac:spMkLst>
            <pc:docMk/>
            <pc:sldMk cId="3580752019" sldId="270"/>
            <ac:spMk id="100" creationId="{4DE3F066-E6EB-9C9F-DAD0-1B463AEA42DD}"/>
          </ac:spMkLst>
        </pc:spChg>
        <pc:spChg chg="add del mod">
          <ac:chgData name="Vipin Vargheese" userId="2f4dcd00-6b1b-4b18-a67c-af0afd44d09b" providerId="ADAL" clId="{9E7ECC9B-D0A6-4506-AD26-F2107CB99524}" dt="2022-05-23T11:43:09.559" v="5329" actId="478"/>
          <ac:spMkLst>
            <pc:docMk/>
            <pc:sldMk cId="3580752019" sldId="270"/>
            <ac:spMk id="100" creationId="{C7715A95-2E69-6AE5-EF8B-F48FBD455C7A}"/>
          </ac:spMkLst>
        </pc:spChg>
        <pc:spChg chg="add del mod">
          <ac:chgData name="Vipin Vargheese" userId="2f4dcd00-6b1b-4b18-a67c-af0afd44d09b" providerId="ADAL" clId="{9E7ECC9B-D0A6-4506-AD26-F2107CB99524}" dt="2022-05-23T11:43:09.559" v="5329" actId="478"/>
          <ac:spMkLst>
            <pc:docMk/>
            <pc:sldMk cId="3580752019" sldId="270"/>
            <ac:spMk id="101" creationId="{6B39EA1C-90C2-6D10-AA6F-8E52E36F46A4}"/>
          </ac:spMkLst>
        </pc:spChg>
        <pc:spChg chg="del">
          <ac:chgData name="Vipin Vargheese" userId="2f4dcd00-6b1b-4b18-a67c-af0afd44d09b" providerId="ADAL" clId="{9E7ECC9B-D0A6-4506-AD26-F2107CB99524}" dt="2022-05-19T09:45:12.312" v="1977" actId="478"/>
          <ac:spMkLst>
            <pc:docMk/>
            <pc:sldMk cId="3580752019" sldId="270"/>
            <ac:spMk id="101" creationId="{C8683357-C8B4-FC66-7E06-C944300BAADF}"/>
          </ac:spMkLst>
        </pc:spChg>
        <pc:spChg chg="add del mod">
          <ac:chgData name="Vipin Vargheese" userId="2f4dcd00-6b1b-4b18-a67c-af0afd44d09b" providerId="ADAL" clId="{9E7ECC9B-D0A6-4506-AD26-F2107CB99524}" dt="2022-05-23T11:43:09.559" v="5329" actId="478"/>
          <ac:spMkLst>
            <pc:docMk/>
            <pc:sldMk cId="3580752019" sldId="270"/>
            <ac:spMk id="102" creationId="{1FF61792-B92D-FD28-D996-8CDE8138AC6B}"/>
          </ac:spMkLst>
        </pc:spChg>
        <pc:spChg chg="del">
          <ac:chgData name="Vipin Vargheese" userId="2f4dcd00-6b1b-4b18-a67c-af0afd44d09b" providerId="ADAL" clId="{9E7ECC9B-D0A6-4506-AD26-F2107CB99524}" dt="2022-05-19T09:45:12.312" v="1977" actId="478"/>
          <ac:spMkLst>
            <pc:docMk/>
            <pc:sldMk cId="3580752019" sldId="270"/>
            <ac:spMk id="102" creationId="{8C1F3C09-FE5A-212C-062F-6ABB7B3C7AAC}"/>
          </ac:spMkLst>
        </pc:spChg>
        <pc:spChg chg="add del mod">
          <ac:chgData name="Vipin Vargheese" userId="2f4dcd00-6b1b-4b18-a67c-af0afd44d09b" providerId="ADAL" clId="{9E7ECC9B-D0A6-4506-AD26-F2107CB99524}" dt="2022-05-23T11:52:46.787" v="5731" actId="478"/>
          <ac:spMkLst>
            <pc:docMk/>
            <pc:sldMk cId="3580752019" sldId="270"/>
            <ac:spMk id="103" creationId="{3416C3A4-069A-6537-BB2F-6463A7F641E8}"/>
          </ac:spMkLst>
        </pc:spChg>
        <pc:spChg chg="del">
          <ac:chgData name="Vipin Vargheese" userId="2f4dcd00-6b1b-4b18-a67c-af0afd44d09b" providerId="ADAL" clId="{9E7ECC9B-D0A6-4506-AD26-F2107CB99524}" dt="2022-05-19T09:45:17.042" v="1978" actId="478"/>
          <ac:spMkLst>
            <pc:docMk/>
            <pc:sldMk cId="3580752019" sldId="270"/>
            <ac:spMk id="103" creationId="{716C5EC6-DE1E-C67A-41DA-ADB95D6F19DD}"/>
          </ac:spMkLst>
        </pc:spChg>
        <pc:spChg chg="add del mod">
          <ac:chgData name="Vipin Vargheese" userId="2f4dcd00-6b1b-4b18-a67c-af0afd44d09b" providerId="ADAL" clId="{9E7ECC9B-D0A6-4506-AD26-F2107CB99524}" dt="2022-05-23T11:52:56.445" v="5734" actId="478"/>
          <ac:spMkLst>
            <pc:docMk/>
            <pc:sldMk cId="3580752019" sldId="270"/>
            <ac:spMk id="104" creationId="{8463477D-991D-EF0D-0636-958871D17C63}"/>
          </ac:spMkLst>
        </pc:spChg>
        <pc:spChg chg="del">
          <ac:chgData name="Vipin Vargheese" userId="2f4dcd00-6b1b-4b18-a67c-af0afd44d09b" providerId="ADAL" clId="{9E7ECC9B-D0A6-4506-AD26-F2107CB99524}" dt="2022-05-19T09:45:20.662" v="1979" actId="478"/>
          <ac:spMkLst>
            <pc:docMk/>
            <pc:sldMk cId="3580752019" sldId="270"/>
            <ac:spMk id="104" creationId="{FBB23E05-024A-36CB-088D-9B15AE7FC980}"/>
          </ac:spMkLst>
        </pc:spChg>
        <pc:spChg chg="del">
          <ac:chgData name="Vipin Vargheese" userId="2f4dcd00-6b1b-4b18-a67c-af0afd44d09b" providerId="ADAL" clId="{9E7ECC9B-D0A6-4506-AD26-F2107CB99524}" dt="2022-05-19T09:45:28.622" v="1983" actId="478"/>
          <ac:spMkLst>
            <pc:docMk/>
            <pc:sldMk cId="3580752019" sldId="270"/>
            <ac:spMk id="105" creationId="{4C953ABD-C439-3B90-BCC4-D55FF833F19E}"/>
          </ac:spMkLst>
        </pc:spChg>
        <pc:spChg chg="add mod">
          <ac:chgData name="Vipin Vargheese" userId="2f4dcd00-6b1b-4b18-a67c-af0afd44d09b" providerId="ADAL" clId="{9E7ECC9B-D0A6-4506-AD26-F2107CB99524}" dt="2022-05-23T11:44:13.614" v="5530" actId="571"/>
          <ac:spMkLst>
            <pc:docMk/>
            <pc:sldMk cId="3580752019" sldId="270"/>
            <ac:spMk id="105" creationId="{7A961A26-FEFC-2328-BBCC-C4E2F5E62CC6}"/>
          </ac:spMkLst>
        </pc:spChg>
        <pc:spChg chg="add mod">
          <ac:chgData name="Vipin Vargheese" userId="2f4dcd00-6b1b-4b18-a67c-af0afd44d09b" providerId="ADAL" clId="{9E7ECC9B-D0A6-4506-AD26-F2107CB99524}" dt="2022-05-23T11:44:14.822" v="5531" actId="571"/>
          <ac:spMkLst>
            <pc:docMk/>
            <pc:sldMk cId="3580752019" sldId="270"/>
            <ac:spMk id="106" creationId="{3007A158-494D-2F4E-AFEA-0113013400F9}"/>
          </ac:spMkLst>
        </pc:spChg>
        <pc:spChg chg="del mod">
          <ac:chgData name="Vipin Vargheese" userId="2f4dcd00-6b1b-4b18-a67c-af0afd44d09b" providerId="ADAL" clId="{9E7ECC9B-D0A6-4506-AD26-F2107CB99524}" dt="2022-05-19T09:45:30.892" v="1985" actId="478"/>
          <ac:spMkLst>
            <pc:docMk/>
            <pc:sldMk cId="3580752019" sldId="270"/>
            <ac:spMk id="106" creationId="{E5266589-C4A3-E19A-152A-4DABE40D976F}"/>
          </ac:spMkLst>
        </pc:spChg>
        <pc:spChg chg="add mod">
          <ac:chgData name="Vipin Vargheese" userId="2f4dcd00-6b1b-4b18-a67c-af0afd44d09b" providerId="ADAL" clId="{9E7ECC9B-D0A6-4506-AD26-F2107CB99524}" dt="2022-05-23T11:44:14.822" v="5531" actId="571"/>
          <ac:spMkLst>
            <pc:docMk/>
            <pc:sldMk cId="3580752019" sldId="270"/>
            <ac:spMk id="107" creationId="{891A4FA5-C8BC-CBE5-173C-1414873A6E6C}"/>
          </ac:spMkLst>
        </pc:spChg>
        <pc:spChg chg="del mod">
          <ac:chgData name="Vipin Vargheese" userId="2f4dcd00-6b1b-4b18-a67c-af0afd44d09b" providerId="ADAL" clId="{9E7ECC9B-D0A6-4506-AD26-F2107CB99524}" dt="2022-05-19T09:45:27.253" v="1982" actId="478"/>
          <ac:spMkLst>
            <pc:docMk/>
            <pc:sldMk cId="3580752019" sldId="270"/>
            <ac:spMk id="107" creationId="{930DD70F-053E-6248-066D-50F0C9257887}"/>
          </ac:spMkLst>
        </pc:spChg>
        <pc:spChg chg="add mod">
          <ac:chgData name="Vipin Vargheese" userId="2f4dcd00-6b1b-4b18-a67c-af0afd44d09b" providerId="ADAL" clId="{9E7ECC9B-D0A6-4506-AD26-F2107CB99524}" dt="2022-05-23T11:44:15.955" v="5532" actId="571"/>
          <ac:spMkLst>
            <pc:docMk/>
            <pc:sldMk cId="3580752019" sldId="270"/>
            <ac:spMk id="108" creationId="{338B963C-8042-D1A3-499A-5B1A191369F0}"/>
          </ac:spMkLst>
        </pc:spChg>
        <pc:spChg chg="del">
          <ac:chgData name="Vipin Vargheese" userId="2f4dcd00-6b1b-4b18-a67c-af0afd44d09b" providerId="ADAL" clId="{9E7ECC9B-D0A6-4506-AD26-F2107CB99524}" dt="2022-05-19T09:45:17.042" v="1978" actId="478"/>
          <ac:spMkLst>
            <pc:docMk/>
            <pc:sldMk cId="3580752019" sldId="270"/>
            <ac:spMk id="108" creationId="{E1AD6323-6A4F-BE72-3DAF-5B9B8ADE5FC9}"/>
          </ac:spMkLst>
        </pc:spChg>
        <pc:spChg chg="add mod">
          <ac:chgData name="Vipin Vargheese" userId="2f4dcd00-6b1b-4b18-a67c-af0afd44d09b" providerId="ADAL" clId="{9E7ECC9B-D0A6-4506-AD26-F2107CB99524}" dt="2022-05-23T11:44:15.955" v="5532" actId="571"/>
          <ac:spMkLst>
            <pc:docMk/>
            <pc:sldMk cId="3580752019" sldId="270"/>
            <ac:spMk id="109" creationId="{39FA5185-D397-DED6-AB43-046E9D66603C}"/>
          </ac:spMkLst>
        </pc:spChg>
        <pc:spChg chg="del">
          <ac:chgData name="Vipin Vargheese" userId="2f4dcd00-6b1b-4b18-a67c-af0afd44d09b" providerId="ADAL" clId="{9E7ECC9B-D0A6-4506-AD26-F2107CB99524}" dt="2022-05-19T09:45:17.042" v="1978" actId="478"/>
          <ac:spMkLst>
            <pc:docMk/>
            <pc:sldMk cId="3580752019" sldId="270"/>
            <ac:spMk id="109" creationId="{833FD679-B387-739F-2E04-B568F6A2880B}"/>
          </ac:spMkLst>
        </pc:spChg>
        <pc:spChg chg="del">
          <ac:chgData name="Vipin Vargheese" userId="2f4dcd00-6b1b-4b18-a67c-af0afd44d09b" providerId="ADAL" clId="{9E7ECC9B-D0A6-4506-AD26-F2107CB99524}" dt="2022-05-19T09:45:12.312" v="1977" actId="478"/>
          <ac:spMkLst>
            <pc:docMk/>
            <pc:sldMk cId="3580752019" sldId="270"/>
            <ac:spMk id="110" creationId="{02130F02-FC2C-0135-4839-7DDB38819446}"/>
          </ac:spMkLst>
        </pc:spChg>
        <pc:spChg chg="add mod">
          <ac:chgData name="Vipin Vargheese" userId="2f4dcd00-6b1b-4b18-a67c-af0afd44d09b" providerId="ADAL" clId="{9E7ECC9B-D0A6-4506-AD26-F2107CB99524}" dt="2022-05-23T11:44:15.955" v="5532" actId="571"/>
          <ac:spMkLst>
            <pc:docMk/>
            <pc:sldMk cId="3580752019" sldId="270"/>
            <ac:spMk id="110" creationId="{ED61E76A-901C-C7F8-2BC0-5131751EDC39}"/>
          </ac:spMkLst>
        </pc:spChg>
        <pc:spChg chg="add mod">
          <ac:chgData name="Vipin Vargheese" userId="2f4dcd00-6b1b-4b18-a67c-af0afd44d09b" providerId="ADAL" clId="{9E7ECC9B-D0A6-4506-AD26-F2107CB99524}" dt="2022-05-23T11:47:03.743" v="5566" actId="14100"/>
          <ac:spMkLst>
            <pc:docMk/>
            <pc:sldMk cId="3580752019" sldId="270"/>
            <ac:spMk id="111" creationId="{0E9011DC-8956-C7C9-0666-D21278988119}"/>
          </ac:spMkLst>
        </pc:spChg>
        <pc:spChg chg="del">
          <ac:chgData name="Vipin Vargheese" userId="2f4dcd00-6b1b-4b18-a67c-af0afd44d09b" providerId="ADAL" clId="{9E7ECC9B-D0A6-4506-AD26-F2107CB99524}" dt="2022-05-19T09:45:17.042" v="1978" actId="478"/>
          <ac:spMkLst>
            <pc:docMk/>
            <pc:sldMk cId="3580752019" sldId="270"/>
            <ac:spMk id="111" creationId="{F18D4CE5-AD59-305A-07EF-231077AC0582}"/>
          </ac:spMkLst>
        </pc:spChg>
        <pc:spChg chg="add del mod">
          <ac:chgData name="Vipin Vargheese" userId="2f4dcd00-6b1b-4b18-a67c-af0afd44d09b" providerId="ADAL" clId="{9E7ECC9B-D0A6-4506-AD26-F2107CB99524}" dt="2022-05-23T11:47:12.048" v="5569" actId="478"/>
          <ac:spMkLst>
            <pc:docMk/>
            <pc:sldMk cId="3580752019" sldId="270"/>
            <ac:spMk id="115" creationId="{6C1EEE95-9961-A386-1DB2-D0C80763F749}"/>
          </ac:spMkLst>
        </pc:spChg>
        <pc:spChg chg="add del mod">
          <ac:chgData name="Vipin Vargheese" userId="2f4dcd00-6b1b-4b18-a67c-af0afd44d09b" providerId="ADAL" clId="{9E7ECC9B-D0A6-4506-AD26-F2107CB99524}" dt="2022-05-23T05:23:43.260" v="5316" actId="478"/>
          <ac:spMkLst>
            <pc:docMk/>
            <pc:sldMk cId="3580752019" sldId="270"/>
            <ac:spMk id="115" creationId="{D10BBBC9-2148-8380-AB87-57B6837BDF20}"/>
          </ac:spMkLst>
        </pc:spChg>
        <pc:spChg chg="add del mod">
          <ac:chgData name="Vipin Vargheese" userId="2f4dcd00-6b1b-4b18-a67c-af0afd44d09b" providerId="ADAL" clId="{9E7ECC9B-D0A6-4506-AD26-F2107CB99524}" dt="2022-05-23T11:47:18.120" v="5573" actId="478"/>
          <ac:spMkLst>
            <pc:docMk/>
            <pc:sldMk cId="3580752019" sldId="270"/>
            <ac:spMk id="118" creationId="{F5F1EB17-B5AB-2185-FC98-742C0DC4104F}"/>
          </ac:spMkLst>
        </pc:spChg>
        <pc:spChg chg="del">
          <ac:chgData name="Vipin Vargheese" userId="2f4dcd00-6b1b-4b18-a67c-af0afd44d09b" providerId="ADAL" clId="{9E7ECC9B-D0A6-4506-AD26-F2107CB99524}" dt="2022-05-19T10:48:29.644" v="2756" actId="478"/>
          <ac:spMkLst>
            <pc:docMk/>
            <pc:sldMk cId="3580752019" sldId="270"/>
            <ac:spMk id="118" creationId="{F7C54B1C-06D5-DC75-27C6-F273599E63FB}"/>
          </ac:spMkLst>
        </pc:spChg>
        <pc:spChg chg="del mod">
          <ac:chgData name="Vipin Vargheese" userId="2f4dcd00-6b1b-4b18-a67c-af0afd44d09b" providerId="ADAL" clId="{9E7ECC9B-D0A6-4506-AD26-F2107CB99524}" dt="2022-05-23T11:42:35.557" v="5324" actId="478"/>
          <ac:spMkLst>
            <pc:docMk/>
            <pc:sldMk cId="3580752019" sldId="270"/>
            <ac:spMk id="119" creationId="{1DAC7E20-F2CC-ED0F-8444-E9575AA7C82A}"/>
          </ac:spMkLst>
        </pc:spChg>
        <pc:spChg chg="add del mod">
          <ac:chgData name="Vipin Vargheese" userId="2f4dcd00-6b1b-4b18-a67c-af0afd44d09b" providerId="ADAL" clId="{9E7ECC9B-D0A6-4506-AD26-F2107CB99524}" dt="2022-05-23T11:47:18.120" v="5573" actId="478"/>
          <ac:spMkLst>
            <pc:docMk/>
            <pc:sldMk cId="3580752019" sldId="270"/>
            <ac:spMk id="120" creationId="{38D9322E-EF06-E421-2E74-B0B88DB4DB88}"/>
          </ac:spMkLst>
        </pc:spChg>
        <pc:spChg chg="add mod">
          <ac:chgData name="Vipin Vargheese" userId="2f4dcd00-6b1b-4b18-a67c-af0afd44d09b" providerId="ADAL" clId="{9E7ECC9B-D0A6-4506-AD26-F2107CB99524}" dt="2022-05-23T11:45:37.427" v="5545" actId="207"/>
          <ac:spMkLst>
            <pc:docMk/>
            <pc:sldMk cId="3580752019" sldId="270"/>
            <ac:spMk id="121" creationId="{197C0059-7B49-5066-40D5-2C68849EA530}"/>
          </ac:spMkLst>
        </pc:spChg>
        <pc:spChg chg="add mod">
          <ac:chgData name="Vipin Vargheese" userId="2f4dcd00-6b1b-4b18-a67c-af0afd44d09b" providerId="ADAL" clId="{9E7ECC9B-D0A6-4506-AD26-F2107CB99524}" dt="2022-05-23T11:45:37.427" v="5545" actId="207"/>
          <ac:spMkLst>
            <pc:docMk/>
            <pc:sldMk cId="3580752019" sldId="270"/>
            <ac:spMk id="122" creationId="{60F4B299-92FA-9623-87C2-773CDF41B39D}"/>
          </ac:spMkLst>
        </pc:spChg>
        <pc:spChg chg="add del mod">
          <ac:chgData name="Vipin Vargheese" userId="2f4dcd00-6b1b-4b18-a67c-af0afd44d09b" providerId="ADAL" clId="{9E7ECC9B-D0A6-4506-AD26-F2107CB99524}" dt="2022-05-23T11:47:15.313" v="5571" actId="478"/>
          <ac:spMkLst>
            <pc:docMk/>
            <pc:sldMk cId="3580752019" sldId="270"/>
            <ac:spMk id="123" creationId="{060539A9-9EC9-A5E4-0426-315768146DDB}"/>
          </ac:spMkLst>
        </pc:spChg>
        <pc:spChg chg="add del mod">
          <ac:chgData name="Vipin Vargheese" userId="2f4dcd00-6b1b-4b18-a67c-af0afd44d09b" providerId="ADAL" clId="{9E7ECC9B-D0A6-4506-AD26-F2107CB99524}" dt="2022-05-23T11:47:15.313" v="5571" actId="478"/>
          <ac:spMkLst>
            <pc:docMk/>
            <pc:sldMk cId="3580752019" sldId="270"/>
            <ac:spMk id="124" creationId="{5B06B14A-E96B-A6E3-00BD-A6F63B721C74}"/>
          </ac:spMkLst>
        </pc:spChg>
        <pc:spChg chg="add mod">
          <ac:chgData name="Vipin Vargheese" userId="2f4dcd00-6b1b-4b18-a67c-af0afd44d09b" providerId="ADAL" clId="{9E7ECC9B-D0A6-4506-AD26-F2107CB99524}" dt="2022-05-23T11:46:54.951" v="5565" actId="14100"/>
          <ac:spMkLst>
            <pc:docMk/>
            <pc:sldMk cId="3580752019" sldId="270"/>
            <ac:spMk id="125" creationId="{F6A3AB66-76C7-AEDD-9F38-90FEE70E1520}"/>
          </ac:spMkLst>
        </pc:spChg>
        <pc:spChg chg="add mod">
          <ac:chgData name="Vipin Vargheese" userId="2f4dcd00-6b1b-4b18-a67c-af0afd44d09b" providerId="ADAL" clId="{9E7ECC9B-D0A6-4506-AD26-F2107CB99524}" dt="2022-05-23T11:46:47.939" v="5564" actId="14100"/>
          <ac:spMkLst>
            <pc:docMk/>
            <pc:sldMk cId="3580752019" sldId="270"/>
            <ac:spMk id="126" creationId="{61AC53C4-CAB6-014C-AC5C-D9B3CC254C79}"/>
          </ac:spMkLst>
        </pc:spChg>
        <pc:spChg chg="del">
          <ac:chgData name="Vipin Vargheese" userId="2f4dcd00-6b1b-4b18-a67c-af0afd44d09b" providerId="ADAL" clId="{9E7ECC9B-D0A6-4506-AD26-F2107CB99524}" dt="2022-05-19T08:35:44.746" v="1716" actId="478"/>
          <ac:spMkLst>
            <pc:docMk/>
            <pc:sldMk cId="3580752019" sldId="270"/>
            <ac:spMk id="126" creationId="{A1EB123D-FCCF-7E0B-62D3-1251AF8FCFF7}"/>
          </ac:spMkLst>
        </pc:spChg>
        <pc:spChg chg="del">
          <ac:chgData name="Vipin Vargheese" userId="2f4dcd00-6b1b-4b18-a67c-af0afd44d09b" providerId="ADAL" clId="{9E7ECC9B-D0A6-4506-AD26-F2107CB99524}" dt="2022-05-19T08:35:44.746" v="1716" actId="478"/>
          <ac:spMkLst>
            <pc:docMk/>
            <pc:sldMk cId="3580752019" sldId="270"/>
            <ac:spMk id="127" creationId="{0E12D5D7-C37A-0464-D49B-CC79B5AEFA53}"/>
          </ac:spMkLst>
        </pc:spChg>
        <pc:spChg chg="add mod">
          <ac:chgData name="Vipin Vargheese" userId="2f4dcd00-6b1b-4b18-a67c-af0afd44d09b" providerId="ADAL" clId="{9E7ECC9B-D0A6-4506-AD26-F2107CB99524}" dt="2022-05-23T11:46:42.465" v="5562" actId="14100"/>
          <ac:spMkLst>
            <pc:docMk/>
            <pc:sldMk cId="3580752019" sldId="270"/>
            <ac:spMk id="127" creationId="{77DC6355-6263-C5B2-565F-7FB32C65E164}"/>
          </ac:spMkLst>
        </pc:spChg>
        <pc:spChg chg="add del mod">
          <ac:chgData name="Vipin Vargheese" userId="2f4dcd00-6b1b-4b18-a67c-af0afd44d09b" providerId="ADAL" clId="{9E7ECC9B-D0A6-4506-AD26-F2107CB99524}" dt="2022-05-23T11:47:12.048" v="5569" actId="478"/>
          <ac:spMkLst>
            <pc:docMk/>
            <pc:sldMk cId="3580752019" sldId="270"/>
            <ac:spMk id="128" creationId="{6C48506A-3EBF-C75B-12C5-3742B487F555}"/>
          </ac:spMkLst>
        </pc:spChg>
        <pc:spChg chg="del">
          <ac:chgData name="Vipin Vargheese" userId="2f4dcd00-6b1b-4b18-a67c-af0afd44d09b" providerId="ADAL" clId="{9E7ECC9B-D0A6-4506-AD26-F2107CB99524}" dt="2022-05-19T08:35:52.683" v="1717" actId="478"/>
          <ac:spMkLst>
            <pc:docMk/>
            <pc:sldMk cId="3580752019" sldId="270"/>
            <ac:spMk id="129" creationId="{28279064-9187-825B-085D-41E5EC17E6B2}"/>
          </ac:spMkLst>
        </pc:spChg>
        <pc:spChg chg="add del mod">
          <ac:chgData name="Vipin Vargheese" userId="2f4dcd00-6b1b-4b18-a67c-af0afd44d09b" providerId="ADAL" clId="{9E7ECC9B-D0A6-4506-AD26-F2107CB99524}" dt="2022-05-23T11:47:12.048" v="5569" actId="478"/>
          <ac:spMkLst>
            <pc:docMk/>
            <pc:sldMk cId="3580752019" sldId="270"/>
            <ac:spMk id="129" creationId="{688ED35B-9383-7F1D-CC75-2F562CAEBC46}"/>
          </ac:spMkLst>
        </pc:spChg>
        <pc:spChg chg="del">
          <ac:chgData name="Vipin Vargheese" userId="2f4dcd00-6b1b-4b18-a67c-af0afd44d09b" providerId="ADAL" clId="{9E7ECC9B-D0A6-4506-AD26-F2107CB99524}" dt="2022-05-19T08:35:56.143" v="1718" actId="478"/>
          <ac:spMkLst>
            <pc:docMk/>
            <pc:sldMk cId="3580752019" sldId="270"/>
            <ac:spMk id="130" creationId="{267DC4F7-40AF-8E9F-DF17-D3F6F2162BFB}"/>
          </ac:spMkLst>
        </pc:spChg>
        <pc:spChg chg="add mod">
          <ac:chgData name="Vipin Vargheese" userId="2f4dcd00-6b1b-4b18-a67c-af0afd44d09b" providerId="ADAL" clId="{9E7ECC9B-D0A6-4506-AD26-F2107CB99524}" dt="2022-05-23T11:47:58.440" v="5580" actId="1076"/>
          <ac:spMkLst>
            <pc:docMk/>
            <pc:sldMk cId="3580752019" sldId="270"/>
            <ac:spMk id="130" creationId="{2A8EEA54-1670-1A7D-67EF-C66942A20326}"/>
          </ac:spMkLst>
        </pc:spChg>
        <pc:spChg chg="del">
          <ac:chgData name="Vipin Vargheese" userId="2f4dcd00-6b1b-4b18-a67c-af0afd44d09b" providerId="ADAL" clId="{9E7ECC9B-D0A6-4506-AD26-F2107CB99524}" dt="2022-05-19T08:35:52.683" v="1717" actId="478"/>
          <ac:spMkLst>
            <pc:docMk/>
            <pc:sldMk cId="3580752019" sldId="270"/>
            <ac:spMk id="131" creationId="{4407B7C5-3509-DA3D-B4F3-40FFF2710627}"/>
          </ac:spMkLst>
        </pc:spChg>
        <pc:spChg chg="add mod">
          <ac:chgData name="Vipin Vargheese" userId="2f4dcd00-6b1b-4b18-a67c-af0afd44d09b" providerId="ADAL" clId="{9E7ECC9B-D0A6-4506-AD26-F2107CB99524}" dt="2022-05-23T11:47:56.011" v="5579" actId="14100"/>
          <ac:spMkLst>
            <pc:docMk/>
            <pc:sldMk cId="3580752019" sldId="270"/>
            <ac:spMk id="131" creationId="{A60C551F-C49F-9D84-ED42-F766CDE23E4F}"/>
          </ac:spMkLst>
        </pc:spChg>
        <pc:spChg chg="del">
          <ac:chgData name="Vipin Vargheese" userId="2f4dcd00-6b1b-4b18-a67c-af0afd44d09b" providerId="ADAL" clId="{9E7ECC9B-D0A6-4506-AD26-F2107CB99524}" dt="2022-05-19T08:35:52.683" v="1717" actId="478"/>
          <ac:spMkLst>
            <pc:docMk/>
            <pc:sldMk cId="3580752019" sldId="270"/>
            <ac:spMk id="132" creationId="{9B660291-6E63-0C50-8F9A-6C4B2710917F}"/>
          </ac:spMkLst>
        </pc:spChg>
        <pc:spChg chg="add mod">
          <ac:chgData name="Vipin Vargheese" userId="2f4dcd00-6b1b-4b18-a67c-af0afd44d09b" providerId="ADAL" clId="{9E7ECC9B-D0A6-4506-AD26-F2107CB99524}" dt="2022-05-23T11:48:03.583" v="5581" actId="1076"/>
          <ac:spMkLst>
            <pc:docMk/>
            <pc:sldMk cId="3580752019" sldId="270"/>
            <ac:spMk id="132" creationId="{E66F57C7-EA38-5C72-A359-F95D535FB421}"/>
          </ac:spMkLst>
        </pc:spChg>
        <pc:spChg chg="del">
          <ac:chgData name="Vipin Vargheese" userId="2f4dcd00-6b1b-4b18-a67c-af0afd44d09b" providerId="ADAL" clId="{9E7ECC9B-D0A6-4506-AD26-F2107CB99524}" dt="2022-05-19T08:36:11.094" v="1721" actId="478"/>
          <ac:spMkLst>
            <pc:docMk/>
            <pc:sldMk cId="3580752019" sldId="270"/>
            <ac:spMk id="133" creationId="{0CA4A6F8-D19D-649F-A8ED-A12F93CFA59E}"/>
          </ac:spMkLst>
        </pc:spChg>
        <pc:spChg chg="add mod">
          <ac:chgData name="Vipin Vargheese" userId="2f4dcd00-6b1b-4b18-a67c-af0afd44d09b" providerId="ADAL" clId="{9E7ECC9B-D0A6-4506-AD26-F2107CB99524}" dt="2022-05-23T11:51:14.239" v="5700" actId="1076"/>
          <ac:spMkLst>
            <pc:docMk/>
            <pc:sldMk cId="3580752019" sldId="270"/>
            <ac:spMk id="133" creationId="{9E23C99D-218D-736C-F7AF-EB3241C111AC}"/>
          </ac:spMkLst>
        </pc:spChg>
        <pc:spChg chg="del">
          <ac:chgData name="Vipin Vargheese" userId="2f4dcd00-6b1b-4b18-a67c-af0afd44d09b" providerId="ADAL" clId="{9E7ECC9B-D0A6-4506-AD26-F2107CB99524}" dt="2022-05-19T08:36:02.362" v="1720" actId="478"/>
          <ac:spMkLst>
            <pc:docMk/>
            <pc:sldMk cId="3580752019" sldId="270"/>
            <ac:spMk id="134" creationId="{6CC462B6-FE3F-02FF-21C1-2FFAAD14BC4D}"/>
          </ac:spMkLst>
        </pc:spChg>
        <pc:spChg chg="add del mod">
          <ac:chgData name="Vipin Vargheese" userId="2f4dcd00-6b1b-4b18-a67c-af0afd44d09b" providerId="ADAL" clId="{9E7ECC9B-D0A6-4506-AD26-F2107CB99524}" dt="2022-05-23T11:51:12.405" v="5698" actId="478"/>
          <ac:spMkLst>
            <pc:docMk/>
            <pc:sldMk cId="3580752019" sldId="270"/>
            <ac:spMk id="134" creationId="{DAB19701-B860-36C5-54D2-0D8CA8FE2DAC}"/>
          </ac:spMkLst>
        </pc:spChg>
        <pc:spChg chg="del">
          <ac:chgData name="Vipin Vargheese" userId="2f4dcd00-6b1b-4b18-a67c-af0afd44d09b" providerId="ADAL" clId="{9E7ECC9B-D0A6-4506-AD26-F2107CB99524}" dt="2022-05-19T08:36:02.362" v="1720" actId="478"/>
          <ac:spMkLst>
            <pc:docMk/>
            <pc:sldMk cId="3580752019" sldId="270"/>
            <ac:spMk id="135" creationId="{0DC41917-51B3-340C-8866-BAD7769782E0}"/>
          </ac:spMkLst>
        </pc:spChg>
        <pc:spChg chg="add mod">
          <ac:chgData name="Vipin Vargheese" userId="2f4dcd00-6b1b-4b18-a67c-af0afd44d09b" providerId="ADAL" clId="{9E7ECC9B-D0A6-4506-AD26-F2107CB99524}" dt="2022-05-23T11:49:10.021" v="5586" actId="571"/>
          <ac:spMkLst>
            <pc:docMk/>
            <pc:sldMk cId="3580752019" sldId="270"/>
            <ac:spMk id="135" creationId="{A7608715-A161-2FC9-FB9E-7B4A783BECD7}"/>
          </ac:spMkLst>
        </pc:spChg>
        <pc:spChg chg="add mod">
          <ac:chgData name="Vipin Vargheese" userId="2f4dcd00-6b1b-4b18-a67c-af0afd44d09b" providerId="ADAL" clId="{9E7ECC9B-D0A6-4506-AD26-F2107CB99524}" dt="2022-05-23T11:49:10.021" v="5586" actId="571"/>
          <ac:spMkLst>
            <pc:docMk/>
            <pc:sldMk cId="3580752019" sldId="270"/>
            <ac:spMk id="136" creationId="{EFB21435-F6D8-80B7-A029-FE5165BAD91D}"/>
          </ac:spMkLst>
        </pc:spChg>
        <pc:spChg chg="del">
          <ac:chgData name="Vipin Vargheese" userId="2f4dcd00-6b1b-4b18-a67c-af0afd44d09b" providerId="ADAL" clId="{9E7ECC9B-D0A6-4506-AD26-F2107CB99524}" dt="2022-05-19T08:36:02.362" v="1720" actId="478"/>
          <ac:spMkLst>
            <pc:docMk/>
            <pc:sldMk cId="3580752019" sldId="270"/>
            <ac:spMk id="136" creationId="{FFAA9248-98A7-6B43-A4BD-C6D339754128}"/>
          </ac:spMkLst>
        </pc:spChg>
        <pc:spChg chg="del">
          <ac:chgData name="Vipin Vargheese" userId="2f4dcd00-6b1b-4b18-a67c-af0afd44d09b" providerId="ADAL" clId="{9E7ECC9B-D0A6-4506-AD26-F2107CB99524}" dt="2022-05-19T08:36:02.362" v="1720" actId="478"/>
          <ac:spMkLst>
            <pc:docMk/>
            <pc:sldMk cId="3580752019" sldId="270"/>
            <ac:spMk id="137" creationId="{ACD9F797-5C27-0377-C9E1-25BFE2FDB9F0}"/>
          </ac:spMkLst>
        </pc:spChg>
        <pc:spChg chg="add mod">
          <ac:chgData name="Vipin Vargheese" userId="2f4dcd00-6b1b-4b18-a67c-af0afd44d09b" providerId="ADAL" clId="{9E7ECC9B-D0A6-4506-AD26-F2107CB99524}" dt="2022-05-23T11:49:10.021" v="5586" actId="571"/>
          <ac:spMkLst>
            <pc:docMk/>
            <pc:sldMk cId="3580752019" sldId="270"/>
            <ac:spMk id="137" creationId="{E15E9D5B-84DC-8F3E-C93A-71B2F6EAAF73}"/>
          </ac:spMkLst>
        </pc:spChg>
        <pc:spChg chg="del">
          <ac:chgData name="Vipin Vargheese" userId="2f4dcd00-6b1b-4b18-a67c-af0afd44d09b" providerId="ADAL" clId="{9E7ECC9B-D0A6-4506-AD26-F2107CB99524}" dt="2022-05-19T08:35:44.746" v="1716" actId="478"/>
          <ac:spMkLst>
            <pc:docMk/>
            <pc:sldMk cId="3580752019" sldId="270"/>
            <ac:spMk id="138" creationId="{075B76E2-3E89-755F-EFF3-F4EEF3A09FCF}"/>
          </ac:spMkLst>
        </pc:spChg>
        <pc:spChg chg="add mod">
          <ac:chgData name="Vipin Vargheese" userId="2f4dcd00-6b1b-4b18-a67c-af0afd44d09b" providerId="ADAL" clId="{9E7ECC9B-D0A6-4506-AD26-F2107CB99524}" dt="2022-05-23T11:49:10.021" v="5586" actId="571"/>
          <ac:spMkLst>
            <pc:docMk/>
            <pc:sldMk cId="3580752019" sldId="270"/>
            <ac:spMk id="138" creationId="{21F4BC4B-1566-DCB0-9C47-82BF320B5EF5}"/>
          </ac:spMkLst>
        </pc:spChg>
        <pc:spChg chg="del">
          <ac:chgData name="Vipin Vargheese" userId="2f4dcd00-6b1b-4b18-a67c-af0afd44d09b" providerId="ADAL" clId="{9E7ECC9B-D0A6-4506-AD26-F2107CB99524}" dt="2022-05-19T08:35:44.746" v="1716" actId="478"/>
          <ac:spMkLst>
            <pc:docMk/>
            <pc:sldMk cId="3580752019" sldId="270"/>
            <ac:spMk id="139" creationId="{4EA70573-44C1-480E-28EC-742C70EF4747}"/>
          </ac:spMkLst>
        </pc:spChg>
        <pc:spChg chg="add mod">
          <ac:chgData name="Vipin Vargheese" userId="2f4dcd00-6b1b-4b18-a67c-af0afd44d09b" providerId="ADAL" clId="{9E7ECC9B-D0A6-4506-AD26-F2107CB99524}" dt="2022-05-23T11:49:10.021" v="5586" actId="571"/>
          <ac:spMkLst>
            <pc:docMk/>
            <pc:sldMk cId="3580752019" sldId="270"/>
            <ac:spMk id="139" creationId="{C5783F25-4C2A-E4C1-ED91-1DA7CE4D9174}"/>
          </ac:spMkLst>
        </pc:spChg>
        <pc:spChg chg="add mod">
          <ac:chgData name="Vipin Vargheese" userId="2f4dcd00-6b1b-4b18-a67c-af0afd44d09b" providerId="ADAL" clId="{9E7ECC9B-D0A6-4506-AD26-F2107CB99524}" dt="2022-05-23T11:49:10.021" v="5586" actId="571"/>
          <ac:spMkLst>
            <pc:docMk/>
            <pc:sldMk cId="3580752019" sldId="270"/>
            <ac:spMk id="140" creationId="{A53FDCC8-1018-E4DE-C61D-5FA6BF0558BB}"/>
          </ac:spMkLst>
        </pc:spChg>
        <pc:spChg chg="del">
          <ac:chgData name="Vipin Vargheese" userId="2f4dcd00-6b1b-4b18-a67c-af0afd44d09b" providerId="ADAL" clId="{9E7ECC9B-D0A6-4506-AD26-F2107CB99524}" dt="2022-05-19T08:35:44.746" v="1716" actId="478"/>
          <ac:spMkLst>
            <pc:docMk/>
            <pc:sldMk cId="3580752019" sldId="270"/>
            <ac:spMk id="140" creationId="{C3546140-4AFB-37C2-A8EF-7A3C647C849D}"/>
          </ac:spMkLst>
        </pc:spChg>
        <pc:spChg chg="del">
          <ac:chgData name="Vipin Vargheese" userId="2f4dcd00-6b1b-4b18-a67c-af0afd44d09b" providerId="ADAL" clId="{9E7ECC9B-D0A6-4506-AD26-F2107CB99524}" dt="2022-05-19T08:35:44.746" v="1716" actId="478"/>
          <ac:spMkLst>
            <pc:docMk/>
            <pc:sldMk cId="3580752019" sldId="270"/>
            <ac:spMk id="141" creationId="{936F53B6-89A9-9303-02AB-A3C5820C5F56}"/>
          </ac:spMkLst>
        </pc:spChg>
        <pc:spChg chg="add del mod">
          <ac:chgData name="Vipin Vargheese" userId="2f4dcd00-6b1b-4b18-a67c-af0afd44d09b" providerId="ADAL" clId="{9E7ECC9B-D0A6-4506-AD26-F2107CB99524}" dt="2022-05-23T11:49:28.742" v="5618" actId="478"/>
          <ac:spMkLst>
            <pc:docMk/>
            <pc:sldMk cId="3580752019" sldId="270"/>
            <ac:spMk id="141" creationId="{B75B3321-BB4F-1B9C-98F9-AA8EBFC84B81}"/>
          </ac:spMkLst>
        </pc:spChg>
        <pc:spChg chg="del">
          <ac:chgData name="Vipin Vargheese" userId="2f4dcd00-6b1b-4b18-a67c-af0afd44d09b" providerId="ADAL" clId="{9E7ECC9B-D0A6-4506-AD26-F2107CB99524}" dt="2022-05-19T08:36:17.771" v="1722" actId="478"/>
          <ac:spMkLst>
            <pc:docMk/>
            <pc:sldMk cId="3580752019" sldId="270"/>
            <ac:spMk id="142" creationId="{02DDFC07-7369-C103-C235-D3F8FBA6728E}"/>
          </ac:spMkLst>
        </pc:spChg>
        <pc:spChg chg="add del mod">
          <ac:chgData name="Vipin Vargheese" userId="2f4dcd00-6b1b-4b18-a67c-af0afd44d09b" providerId="ADAL" clId="{9E7ECC9B-D0A6-4506-AD26-F2107CB99524}" dt="2022-05-23T11:49:28.742" v="5618" actId="478"/>
          <ac:spMkLst>
            <pc:docMk/>
            <pc:sldMk cId="3580752019" sldId="270"/>
            <ac:spMk id="142" creationId="{56486ECC-364E-72D4-2A35-B45C6825A9B2}"/>
          </ac:spMkLst>
        </pc:spChg>
        <pc:spChg chg="del">
          <ac:chgData name="Vipin Vargheese" userId="2f4dcd00-6b1b-4b18-a67c-af0afd44d09b" providerId="ADAL" clId="{9E7ECC9B-D0A6-4506-AD26-F2107CB99524}" dt="2022-05-19T08:36:17.771" v="1722" actId="478"/>
          <ac:spMkLst>
            <pc:docMk/>
            <pc:sldMk cId="3580752019" sldId="270"/>
            <ac:spMk id="143" creationId="{196B8241-420E-45A4-F83C-1B3A397C1009}"/>
          </ac:spMkLst>
        </pc:spChg>
        <pc:spChg chg="add del mod">
          <ac:chgData name="Vipin Vargheese" userId="2f4dcd00-6b1b-4b18-a67c-af0afd44d09b" providerId="ADAL" clId="{9E7ECC9B-D0A6-4506-AD26-F2107CB99524}" dt="2022-05-23T11:49:28.742" v="5618" actId="478"/>
          <ac:spMkLst>
            <pc:docMk/>
            <pc:sldMk cId="3580752019" sldId="270"/>
            <ac:spMk id="143" creationId="{9135F182-209C-D93E-A12B-0C8F4B226939}"/>
          </ac:spMkLst>
        </pc:spChg>
        <pc:spChg chg="del">
          <ac:chgData name="Vipin Vargheese" userId="2f4dcd00-6b1b-4b18-a67c-af0afd44d09b" providerId="ADAL" clId="{9E7ECC9B-D0A6-4506-AD26-F2107CB99524}" dt="2022-05-19T08:36:17.771" v="1722" actId="478"/>
          <ac:spMkLst>
            <pc:docMk/>
            <pc:sldMk cId="3580752019" sldId="270"/>
            <ac:spMk id="144" creationId="{7BB67E54-71D8-6EAB-6961-84FFCC8CA287}"/>
          </ac:spMkLst>
        </pc:spChg>
        <pc:spChg chg="add del mod">
          <ac:chgData name="Vipin Vargheese" userId="2f4dcd00-6b1b-4b18-a67c-af0afd44d09b" providerId="ADAL" clId="{9E7ECC9B-D0A6-4506-AD26-F2107CB99524}" dt="2022-05-23T11:49:28.742" v="5618" actId="478"/>
          <ac:spMkLst>
            <pc:docMk/>
            <pc:sldMk cId="3580752019" sldId="270"/>
            <ac:spMk id="144" creationId="{92FB77C3-8D08-389D-04CD-246C66E9CC23}"/>
          </ac:spMkLst>
        </pc:spChg>
        <pc:spChg chg="del">
          <ac:chgData name="Vipin Vargheese" userId="2f4dcd00-6b1b-4b18-a67c-af0afd44d09b" providerId="ADAL" clId="{9E7ECC9B-D0A6-4506-AD26-F2107CB99524}" dt="2022-05-19T08:36:17.771" v="1722" actId="478"/>
          <ac:spMkLst>
            <pc:docMk/>
            <pc:sldMk cId="3580752019" sldId="270"/>
            <ac:spMk id="145" creationId="{290223C5-758A-8D25-778D-80B25D9526AB}"/>
          </ac:spMkLst>
        </pc:spChg>
        <pc:spChg chg="add del mod">
          <ac:chgData name="Vipin Vargheese" userId="2f4dcd00-6b1b-4b18-a67c-af0afd44d09b" providerId="ADAL" clId="{9E7ECC9B-D0A6-4506-AD26-F2107CB99524}" dt="2022-05-23T11:49:28.742" v="5618" actId="478"/>
          <ac:spMkLst>
            <pc:docMk/>
            <pc:sldMk cId="3580752019" sldId="270"/>
            <ac:spMk id="145" creationId="{AF69E1BD-884C-D610-ABDB-39685F808956}"/>
          </ac:spMkLst>
        </pc:spChg>
        <pc:spChg chg="add del mod">
          <ac:chgData name="Vipin Vargheese" userId="2f4dcd00-6b1b-4b18-a67c-af0afd44d09b" providerId="ADAL" clId="{9E7ECC9B-D0A6-4506-AD26-F2107CB99524}" dt="2022-05-23T11:49:28.742" v="5618" actId="478"/>
          <ac:spMkLst>
            <pc:docMk/>
            <pc:sldMk cId="3580752019" sldId="270"/>
            <ac:spMk id="146" creationId="{57B3607C-5259-2A58-1877-6355B89AB6DB}"/>
          </ac:spMkLst>
        </pc:spChg>
        <pc:spChg chg="del">
          <ac:chgData name="Vipin Vargheese" userId="2f4dcd00-6b1b-4b18-a67c-af0afd44d09b" providerId="ADAL" clId="{9E7ECC9B-D0A6-4506-AD26-F2107CB99524}" dt="2022-05-19T08:36:17.771" v="1722" actId="478"/>
          <ac:spMkLst>
            <pc:docMk/>
            <pc:sldMk cId="3580752019" sldId="270"/>
            <ac:spMk id="146" creationId="{BEA457D5-5D05-3226-FCF5-04BA55B7115B}"/>
          </ac:spMkLst>
        </pc:spChg>
        <pc:spChg chg="add del mod">
          <ac:chgData name="Vipin Vargheese" userId="2f4dcd00-6b1b-4b18-a67c-af0afd44d09b" providerId="ADAL" clId="{9E7ECC9B-D0A6-4506-AD26-F2107CB99524}" dt="2022-05-23T11:49:28.742" v="5618" actId="478"/>
          <ac:spMkLst>
            <pc:docMk/>
            <pc:sldMk cId="3580752019" sldId="270"/>
            <ac:spMk id="148" creationId="{2A8A9ACF-EF36-3244-FB60-4B52C00D6FAD}"/>
          </ac:spMkLst>
        </pc:spChg>
        <pc:spChg chg="add mod">
          <ac:chgData name="Vipin Vargheese" userId="2f4dcd00-6b1b-4b18-a67c-af0afd44d09b" providerId="ADAL" clId="{9E7ECC9B-D0A6-4506-AD26-F2107CB99524}" dt="2022-05-19T08:34:23.217" v="1696" actId="571"/>
          <ac:spMkLst>
            <pc:docMk/>
            <pc:sldMk cId="3580752019" sldId="270"/>
            <ac:spMk id="148" creationId="{E4E8ABF5-C726-D8C5-B356-C610C1BC9A9F}"/>
          </ac:spMkLst>
        </pc:spChg>
        <pc:spChg chg="add del mod">
          <ac:chgData name="Vipin Vargheese" userId="2f4dcd00-6b1b-4b18-a67c-af0afd44d09b" providerId="ADAL" clId="{9E7ECC9B-D0A6-4506-AD26-F2107CB99524}" dt="2022-05-19T08:36:02.362" v="1720" actId="478"/>
          <ac:spMkLst>
            <pc:docMk/>
            <pc:sldMk cId="3580752019" sldId="270"/>
            <ac:spMk id="149" creationId="{03815932-FD93-C7E8-B0C8-E7FFA6BBA1A1}"/>
          </ac:spMkLst>
        </pc:spChg>
        <pc:spChg chg="add del mod">
          <ac:chgData name="Vipin Vargheese" userId="2f4dcd00-6b1b-4b18-a67c-af0afd44d09b" providerId="ADAL" clId="{9E7ECC9B-D0A6-4506-AD26-F2107CB99524}" dt="2022-05-23T11:49:28.742" v="5618" actId="478"/>
          <ac:spMkLst>
            <pc:docMk/>
            <pc:sldMk cId="3580752019" sldId="270"/>
            <ac:spMk id="149" creationId="{240425A1-E851-3006-E2B7-79E81ED6D52C}"/>
          </ac:spMkLst>
        </pc:spChg>
        <pc:spChg chg="add del mod">
          <ac:chgData name="Vipin Vargheese" userId="2f4dcd00-6b1b-4b18-a67c-af0afd44d09b" providerId="ADAL" clId="{9E7ECC9B-D0A6-4506-AD26-F2107CB99524}" dt="2022-05-23T11:49:28.742" v="5618" actId="478"/>
          <ac:spMkLst>
            <pc:docMk/>
            <pc:sldMk cId="3580752019" sldId="270"/>
            <ac:spMk id="150" creationId="{2876921C-4A3E-1475-2E1E-F39706D58BC0}"/>
          </ac:spMkLst>
        </pc:spChg>
        <pc:spChg chg="add del mod">
          <ac:chgData name="Vipin Vargheese" userId="2f4dcd00-6b1b-4b18-a67c-af0afd44d09b" providerId="ADAL" clId="{9E7ECC9B-D0A6-4506-AD26-F2107CB99524}" dt="2022-05-19T09:25:29.457" v="1735" actId="478"/>
          <ac:spMkLst>
            <pc:docMk/>
            <pc:sldMk cId="3580752019" sldId="270"/>
            <ac:spMk id="150" creationId="{48185FF6-8699-8DAC-DD0D-B2A9487DD6F6}"/>
          </ac:spMkLst>
        </pc:spChg>
        <pc:spChg chg="add del mod">
          <ac:chgData name="Vipin Vargheese" userId="2f4dcd00-6b1b-4b18-a67c-af0afd44d09b" providerId="ADAL" clId="{9E7ECC9B-D0A6-4506-AD26-F2107CB99524}" dt="2022-05-19T09:25:25.446" v="1733" actId="478"/>
          <ac:spMkLst>
            <pc:docMk/>
            <pc:sldMk cId="3580752019" sldId="270"/>
            <ac:spMk id="151" creationId="{E2ADF030-D7A8-A624-8ADE-692B5CEA11DE}"/>
          </ac:spMkLst>
        </pc:spChg>
        <pc:spChg chg="add del mod">
          <ac:chgData name="Vipin Vargheese" userId="2f4dcd00-6b1b-4b18-a67c-af0afd44d09b" providerId="ADAL" clId="{9E7ECC9B-D0A6-4506-AD26-F2107CB99524}" dt="2022-05-23T11:49:28.742" v="5618" actId="478"/>
          <ac:spMkLst>
            <pc:docMk/>
            <pc:sldMk cId="3580752019" sldId="270"/>
            <ac:spMk id="151" creationId="{ED26BA2C-01BD-B4EC-4BE2-F7322C237485}"/>
          </ac:spMkLst>
        </pc:spChg>
        <pc:spChg chg="del">
          <ac:chgData name="Vipin Vargheese" userId="2f4dcd00-6b1b-4b18-a67c-af0afd44d09b" providerId="ADAL" clId="{9E7ECC9B-D0A6-4506-AD26-F2107CB99524}" dt="2022-05-19T08:36:11.094" v="1721" actId="478"/>
          <ac:spMkLst>
            <pc:docMk/>
            <pc:sldMk cId="3580752019" sldId="270"/>
            <ac:spMk id="152" creationId="{2BB1BF41-3A68-4E33-344C-5CA0D2AE422C}"/>
          </ac:spMkLst>
        </pc:spChg>
        <pc:spChg chg="add mod">
          <ac:chgData name="Vipin Vargheese" userId="2f4dcd00-6b1b-4b18-a67c-af0afd44d09b" providerId="ADAL" clId="{9E7ECC9B-D0A6-4506-AD26-F2107CB99524}" dt="2022-05-23T11:49:33.629" v="5619" actId="571"/>
          <ac:spMkLst>
            <pc:docMk/>
            <pc:sldMk cId="3580752019" sldId="270"/>
            <ac:spMk id="152" creationId="{FD3545CD-DD94-A6B7-58F2-17826926FDFE}"/>
          </ac:spMkLst>
        </pc:spChg>
        <pc:spChg chg="add del mod">
          <ac:chgData name="Vipin Vargheese" userId="2f4dcd00-6b1b-4b18-a67c-af0afd44d09b" providerId="ADAL" clId="{9E7ECC9B-D0A6-4506-AD26-F2107CB99524}" dt="2022-05-23T11:51:11.069" v="5697" actId="478"/>
          <ac:spMkLst>
            <pc:docMk/>
            <pc:sldMk cId="3580752019" sldId="270"/>
            <ac:spMk id="153" creationId="{8B025953-667E-2D23-55AC-6865612A0687}"/>
          </ac:spMkLst>
        </pc:spChg>
        <pc:spChg chg="del">
          <ac:chgData name="Vipin Vargheese" userId="2f4dcd00-6b1b-4b18-a67c-af0afd44d09b" providerId="ADAL" clId="{9E7ECC9B-D0A6-4506-AD26-F2107CB99524}" dt="2022-05-19T08:36:11.094" v="1721" actId="478"/>
          <ac:spMkLst>
            <pc:docMk/>
            <pc:sldMk cId="3580752019" sldId="270"/>
            <ac:spMk id="153" creationId="{9A58F64B-4787-E74C-4082-E2BA9766099C}"/>
          </ac:spMkLst>
        </pc:spChg>
        <pc:spChg chg="del">
          <ac:chgData name="Vipin Vargheese" userId="2f4dcd00-6b1b-4b18-a67c-af0afd44d09b" providerId="ADAL" clId="{9E7ECC9B-D0A6-4506-AD26-F2107CB99524}" dt="2022-05-19T08:36:11.094" v="1721" actId="478"/>
          <ac:spMkLst>
            <pc:docMk/>
            <pc:sldMk cId="3580752019" sldId="270"/>
            <ac:spMk id="154" creationId="{1879192B-60A0-565D-ED9C-F58E38371AE5}"/>
          </ac:spMkLst>
        </pc:spChg>
        <pc:spChg chg="add del mod">
          <ac:chgData name="Vipin Vargheese" userId="2f4dcd00-6b1b-4b18-a67c-af0afd44d09b" providerId="ADAL" clId="{9E7ECC9B-D0A6-4506-AD26-F2107CB99524}" dt="2022-05-23T11:51:09.501" v="5695" actId="478"/>
          <ac:spMkLst>
            <pc:docMk/>
            <pc:sldMk cId="3580752019" sldId="270"/>
            <ac:spMk id="154" creationId="{A0C2D5AB-F459-8368-78B8-32EEC015089F}"/>
          </ac:spMkLst>
        </pc:spChg>
        <pc:spChg chg="add mod">
          <ac:chgData name="Vipin Vargheese" userId="2f4dcd00-6b1b-4b18-a67c-af0afd44d09b" providerId="ADAL" clId="{9E7ECC9B-D0A6-4506-AD26-F2107CB99524}" dt="2022-05-23T11:49:36.758" v="5620" actId="571"/>
          <ac:spMkLst>
            <pc:docMk/>
            <pc:sldMk cId="3580752019" sldId="270"/>
            <ac:spMk id="155" creationId="{13842A24-CFEF-2F3A-5F01-552506B741B6}"/>
          </ac:spMkLst>
        </pc:spChg>
        <pc:spChg chg="del">
          <ac:chgData name="Vipin Vargheese" userId="2f4dcd00-6b1b-4b18-a67c-af0afd44d09b" providerId="ADAL" clId="{9E7ECC9B-D0A6-4506-AD26-F2107CB99524}" dt="2022-05-19T08:36:11.094" v="1721" actId="478"/>
          <ac:spMkLst>
            <pc:docMk/>
            <pc:sldMk cId="3580752019" sldId="270"/>
            <ac:spMk id="155" creationId="{F8FD26F8-7C83-EEC1-F23D-6FE6BF8D1987}"/>
          </ac:spMkLst>
        </pc:spChg>
        <pc:spChg chg="del">
          <ac:chgData name="Vipin Vargheese" userId="2f4dcd00-6b1b-4b18-a67c-af0afd44d09b" providerId="ADAL" clId="{9E7ECC9B-D0A6-4506-AD26-F2107CB99524}" dt="2022-05-19T08:36:11.094" v="1721" actId="478"/>
          <ac:spMkLst>
            <pc:docMk/>
            <pc:sldMk cId="3580752019" sldId="270"/>
            <ac:spMk id="156" creationId="{2E23655C-C479-5189-9E0F-4A16243CBD53}"/>
          </ac:spMkLst>
        </pc:spChg>
        <pc:spChg chg="add del mod">
          <ac:chgData name="Vipin Vargheese" userId="2f4dcd00-6b1b-4b18-a67c-af0afd44d09b" providerId="ADAL" clId="{9E7ECC9B-D0A6-4506-AD26-F2107CB99524}" dt="2022-05-23T11:50:24.234" v="5691" actId="478"/>
          <ac:spMkLst>
            <pc:docMk/>
            <pc:sldMk cId="3580752019" sldId="270"/>
            <ac:spMk id="156" creationId="{5FB9BAB0-97E9-8DA7-440A-5BD4D0A3345B}"/>
          </ac:spMkLst>
        </pc:spChg>
        <pc:spChg chg="add mod">
          <ac:chgData name="Vipin Vargheese" userId="2f4dcd00-6b1b-4b18-a67c-af0afd44d09b" providerId="ADAL" clId="{9E7ECC9B-D0A6-4506-AD26-F2107CB99524}" dt="2022-05-20T04:00:37.494" v="4803" actId="1037"/>
          <ac:spMkLst>
            <pc:docMk/>
            <pc:sldMk cId="3580752019" sldId="270"/>
            <ac:spMk id="157" creationId="{A272BF45-B475-3006-941D-EACCF6F688E6}"/>
          </ac:spMkLst>
        </pc:spChg>
        <pc:spChg chg="add mod">
          <ac:chgData name="Vipin Vargheese" userId="2f4dcd00-6b1b-4b18-a67c-af0afd44d09b" providerId="ADAL" clId="{9E7ECC9B-D0A6-4506-AD26-F2107CB99524}" dt="2022-05-20T04:03:59.918" v="4847" actId="20577"/>
          <ac:spMkLst>
            <pc:docMk/>
            <pc:sldMk cId="3580752019" sldId="270"/>
            <ac:spMk id="158" creationId="{23088183-52E2-BC51-D2F1-6BDB5C785CC4}"/>
          </ac:spMkLst>
        </pc:spChg>
        <pc:spChg chg="add mod">
          <ac:chgData name="Vipin Vargheese" userId="2f4dcd00-6b1b-4b18-a67c-af0afd44d09b" providerId="ADAL" clId="{9E7ECC9B-D0A6-4506-AD26-F2107CB99524}" dt="2022-05-20T04:00:34.676" v="4800" actId="1037"/>
          <ac:spMkLst>
            <pc:docMk/>
            <pc:sldMk cId="3580752019" sldId="270"/>
            <ac:spMk id="159" creationId="{8E566DCB-3FD4-2B5B-FCA9-C991F620AB79}"/>
          </ac:spMkLst>
        </pc:spChg>
        <pc:spChg chg="add mod">
          <ac:chgData name="Vipin Vargheese" userId="2f4dcd00-6b1b-4b18-a67c-af0afd44d09b" providerId="ADAL" clId="{9E7ECC9B-D0A6-4506-AD26-F2107CB99524}" dt="2022-05-23T11:51:01.886" v="5692" actId="14100"/>
          <ac:spMkLst>
            <pc:docMk/>
            <pc:sldMk cId="3580752019" sldId="270"/>
            <ac:spMk id="160" creationId="{C504FD31-545C-3A0B-5D94-C615EABB7A13}"/>
          </ac:spMkLst>
        </pc:spChg>
        <pc:spChg chg="add mod">
          <ac:chgData name="Vipin Vargheese" userId="2f4dcd00-6b1b-4b18-a67c-af0afd44d09b" providerId="ADAL" clId="{9E7ECC9B-D0A6-4506-AD26-F2107CB99524}" dt="2022-05-19T10:50:51.480" v="2757" actId="14100"/>
          <ac:spMkLst>
            <pc:docMk/>
            <pc:sldMk cId="3580752019" sldId="270"/>
            <ac:spMk id="161" creationId="{0A2BB2B6-ED55-BA57-4EA0-3D6F20E3FE22}"/>
          </ac:spMkLst>
        </pc:spChg>
        <pc:spChg chg="add mod">
          <ac:chgData name="Vipin Vargheese" userId="2f4dcd00-6b1b-4b18-a67c-af0afd44d09b" providerId="ADAL" clId="{9E7ECC9B-D0A6-4506-AD26-F2107CB99524}" dt="2022-05-23T11:49:41.003" v="5621" actId="571"/>
          <ac:spMkLst>
            <pc:docMk/>
            <pc:sldMk cId="3580752019" sldId="270"/>
            <ac:spMk id="162" creationId="{14A6123B-190B-569D-0EB8-7617DC62C69C}"/>
          </ac:spMkLst>
        </pc:spChg>
        <pc:spChg chg="del">
          <ac:chgData name="Vipin Vargheese" userId="2f4dcd00-6b1b-4b18-a67c-af0afd44d09b" providerId="ADAL" clId="{9E7ECC9B-D0A6-4506-AD26-F2107CB99524}" dt="2022-05-19T08:35:56.143" v="1718" actId="478"/>
          <ac:spMkLst>
            <pc:docMk/>
            <pc:sldMk cId="3580752019" sldId="270"/>
            <ac:spMk id="162" creationId="{BAD2BADE-F1C1-84D0-F2A9-B632B9F71718}"/>
          </ac:spMkLst>
        </pc:spChg>
        <pc:spChg chg="add del mod">
          <ac:chgData name="Vipin Vargheese" userId="2f4dcd00-6b1b-4b18-a67c-af0afd44d09b" providerId="ADAL" clId="{9E7ECC9B-D0A6-4506-AD26-F2107CB99524}" dt="2022-05-23T11:52:53.359" v="5733" actId="478"/>
          <ac:spMkLst>
            <pc:docMk/>
            <pc:sldMk cId="3580752019" sldId="270"/>
            <ac:spMk id="163" creationId="{2C46221D-CF6E-A7AF-636E-4FD3113EA95B}"/>
          </ac:spMkLst>
        </pc:spChg>
        <pc:spChg chg="del">
          <ac:chgData name="Vipin Vargheese" userId="2f4dcd00-6b1b-4b18-a67c-af0afd44d09b" providerId="ADAL" clId="{9E7ECC9B-D0A6-4506-AD26-F2107CB99524}" dt="2022-05-19T09:45:17.042" v="1978" actId="478"/>
          <ac:spMkLst>
            <pc:docMk/>
            <pc:sldMk cId="3580752019" sldId="270"/>
            <ac:spMk id="163" creationId="{D5B22900-18C0-AD19-D9C3-AC225A56E983}"/>
          </ac:spMkLst>
        </pc:spChg>
        <pc:spChg chg="add del mod">
          <ac:chgData name="Vipin Vargheese" userId="2f4dcd00-6b1b-4b18-a67c-af0afd44d09b" providerId="ADAL" clId="{9E7ECC9B-D0A6-4506-AD26-F2107CB99524}" dt="2022-05-23T11:51:55.899" v="5711" actId="478"/>
          <ac:spMkLst>
            <pc:docMk/>
            <pc:sldMk cId="3580752019" sldId="270"/>
            <ac:spMk id="164" creationId="{49D2E686-3081-D284-5031-28A164B24683}"/>
          </ac:spMkLst>
        </pc:spChg>
        <pc:spChg chg="del">
          <ac:chgData name="Vipin Vargheese" userId="2f4dcd00-6b1b-4b18-a67c-af0afd44d09b" providerId="ADAL" clId="{9E7ECC9B-D0A6-4506-AD26-F2107CB99524}" dt="2022-05-19T09:45:17.042" v="1978" actId="478"/>
          <ac:spMkLst>
            <pc:docMk/>
            <pc:sldMk cId="3580752019" sldId="270"/>
            <ac:spMk id="164" creationId="{605A0415-D220-1FB7-64EE-67525911AAD9}"/>
          </ac:spMkLst>
        </pc:spChg>
        <pc:spChg chg="add mod">
          <ac:chgData name="Vipin Vargheese" userId="2f4dcd00-6b1b-4b18-a67c-af0afd44d09b" providerId="ADAL" clId="{9E7ECC9B-D0A6-4506-AD26-F2107CB99524}" dt="2022-05-19T10:42:21.040" v="2486" actId="14100"/>
          <ac:spMkLst>
            <pc:docMk/>
            <pc:sldMk cId="3580752019" sldId="270"/>
            <ac:spMk id="165" creationId="{D528D45E-7BC2-73E1-F40B-FC8BCD4E0E62}"/>
          </ac:spMkLst>
        </pc:spChg>
        <pc:spChg chg="add del mod">
          <ac:chgData name="Vipin Vargheese" userId="2f4dcd00-6b1b-4b18-a67c-af0afd44d09b" providerId="ADAL" clId="{9E7ECC9B-D0A6-4506-AD26-F2107CB99524}" dt="2022-05-23T11:50:16.653" v="5686" actId="478"/>
          <ac:spMkLst>
            <pc:docMk/>
            <pc:sldMk cId="3580752019" sldId="270"/>
            <ac:spMk id="166" creationId="{51A5070F-FA4E-48E4-FEEA-BD8CD12E1BE8}"/>
          </ac:spMkLst>
        </pc:spChg>
        <pc:spChg chg="del">
          <ac:chgData name="Vipin Vargheese" userId="2f4dcd00-6b1b-4b18-a67c-af0afd44d09b" providerId="ADAL" clId="{9E7ECC9B-D0A6-4506-AD26-F2107CB99524}" dt="2022-05-19T08:34:09.729" v="1691" actId="478"/>
          <ac:spMkLst>
            <pc:docMk/>
            <pc:sldMk cId="3580752019" sldId="270"/>
            <ac:spMk id="166" creationId="{9BEADFAC-F9F6-CCD8-5423-66AE30741E73}"/>
          </ac:spMkLst>
        </pc:spChg>
        <pc:spChg chg="add del mod">
          <ac:chgData name="Vipin Vargheese" userId="2f4dcd00-6b1b-4b18-a67c-af0afd44d09b" providerId="ADAL" clId="{9E7ECC9B-D0A6-4506-AD26-F2107CB99524}" dt="2022-05-23T11:52:23.158" v="5723" actId="478"/>
          <ac:spMkLst>
            <pc:docMk/>
            <pc:sldMk cId="3580752019" sldId="270"/>
            <ac:spMk id="167" creationId="{3683E911-76DE-532C-7098-0DA2BB925AC2}"/>
          </ac:spMkLst>
        </pc:spChg>
        <pc:spChg chg="add del mod">
          <ac:chgData name="Vipin Vargheese" userId="2f4dcd00-6b1b-4b18-a67c-af0afd44d09b" providerId="ADAL" clId="{9E7ECC9B-D0A6-4506-AD26-F2107CB99524}" dt="2022-05-23T11:50:15.551" v="5685" actId="478"/>
          <ac:spMkLst>
            <pc:docMk/>
            <pc:sldMk cId="3580752019" sldId="270"/>
            <ac:spMk id="168" creationId="{ED4A589C-75A7-EDC2-3150-83F981D5D3B2}"/>
          </ac:spMkLst>
        </pc:spChg>
        <pc:spChg chg="add del mod">
          <ac:chgData name="Vipin Vargheese" userId="2f4dcd00-6b1b-4b18-a67c-af0afd44d09b" providerId="ADAL" clId="{9E7ECC9B-D0A6-4506-AD26-F2107CB99524}" dt="2022-05-23T11:51:54.254" v="5710" actId="478"/>
          <ac:spMkLst>
            <pc:docMk/>
            <pc:sldMk cId="3580752019" sldId="270"/>
            <ac:spMk id="169" creationId="{34B16682-C7B2-CE42-BCD8-A014AE89D3AA}"/>
          </ac:spMkLst>
        </pc:spChg>
        <pc:spChg chg="add mod">
          <ac:chgData name="Vipin Vargheese" userId="2f4dcd00-6b1b-4b18-a67c-af0afd44d09b" providerId="ADAL" clId="{9E7ECC9B-D0A6-4506-AD26-F2107CB99524}" dt="2022-05-23T11:49:42.787" v="5622" actId="571"/>
          <ac:spMkLst>
            <pc:docMk/>
            <pc:sldMk cId="3580752019" sldId="270"/>
            <ac:spMk id="170" creationId="{ECD5169C-5FAE-22D5-544C-6B250DE47E98}"/>
          </ac:spMkLst>
        </pc:spChg>
        <pc:spChg chg="add del mod">
          <ac:chgData name="Vipin Vargheese" userId="2f4dcd00-6b1b-4b18-a67c-af0afd44d09b" providerId="ADAL" clId="{9E7ECC9B-D0A6-4506-AD26-F2107CB99524}" dt="2022-05-23T11:52:49.704" v="5732" actId="478"/>
          <ac:spMkLst>
            <pc:docMk/>
            <pc:sldMk cId="3580752019" sldId="270"/>
            <ac:spMk id="171" creationId="{E61F489B-3114-B536-FFD5-CE2ED4B70281}"/>
          </ac:spMkLst>
        </pc:spChg>
        <pc:spChg chg="add del mod">
          <ac:chgData name="Vipin Vargheese" userId="2f4dcd00-6b1b-4b18-a67c-af0afd44d09b" providerId="ADAL" clId="{9E7ECC9B-D0A6-4506-AD26-F2107CB99524}" dt="2022-05-23T11:51:48.064" v="5706" actId="478"/>
          <ac:spMkLst>
            <pc:docMk/>
            <pc:sldMk cId="3580752019" sldId="270"/>
            <ac:spMk id="172" creationId="{DFA824D0-30C5-3956-FAA4-54761E4EB7A4}"/>
          </ac:spMkLst>
        </pc:spChg>
        <pc:spChg chg="add del mod">
          <ac:chgData name="Vipin Vargheese" userId="2f4dcd00-6b1b-4b18-a67c-af0afd44d09b" providerId="ADAL" clId="{9E7ECC9B-D0A6-4506-AD26-F2107CB99524}" dt="2022-05-23T11:50:14.036" v="5684" actId="478"/>
          <ac:spMkLst>
            <pc:docMk/>
            <pc:sldMk cId="3580752019" sldId="270"/>
            <ac:spMk id="173" creationId="{3C90605E-CE41-C9D1-8E9C-C998EBAD6C55}"/>
          </ac:spMkLst>
        </pc:spChg>
        <pc:spChg chg="del">
          <ac:chgData name="Vipin Vargheese" userId="2f4dcd00-6b1b-4b18-a67c-af0afd44d09b" providerId="ADAL" clId="{9E7ECC9B-D0A6-4506-AD26-F2107CB99524}" dt="2022-05-19T09:45:06.272" v="1975" actId="478"/>
          <ac:spMkLst>
            <pc:docMk/>
            <pc:sldMk cId="3580752019" sldId="270"/>
            <ac:spMk id="173" creationId="{FA806B90-7C7A-5D85-E770-B9EC00E105CC}"/>
          </ac:spMkLst>
        </pc:spChg>
        <pc:spChg chg="add del mod">
          <ac:chgData name="Vipin Vargheese" userId="2f4dcd00-6b1b-4b18-a67c-af0afd44d09b" providerId="ADAL" clId="{9E7ECC9B-D0A6-4506-AD26-F2107CB99524}" dt="2022-05-23T11:52:17.696" v="5721" actId="478"/>
          <ac:spMkLst>
            <pc:docMk/>
            <pc:sldMk cId="3580752019" sldId="270"/>
            <ac:spMk id="174" creationId="{739C6C5F-0525-7F8E-06FB-3D6990E68425}"/>
          </ac:spMkLst>
        </pc:spChg>
        <pc:spChg chg="del">
          <ac:chgData name="Vipin Vargheese" userId="2f4dcd00-6b1b-4b18-a67c-af0afd44d09b" providerId="ADAL" clId="{9E7ECC9B-D0A6-4506-AD26-F2107CB99524}" dt="2022-05-19T09:45:06.272" v="1975" actId="478"/>
          <ac:spMkLst>
            <pc:docMk/>
            <pc:sldMk cId="3580752019" sldId="270"/>
            <ac:spMk id="174" creationId="{AE6B5EDC-0F2B-FD1D-E0B7-97899A0FA2AC}"/>
          </ac:spMkLst>
        </pc:spChg>
        <pc:spChg chg="del">
          <ac:chgData name="Vipin Vargheese" userId="2f4dcd00-6b1b-4b18-a67c-af0afd44d09b" providerId="ADAL" clId="{9E7ECC9B-D0A6-4506-AD26-F2107CB99524}" dt="2022-05-19T09:45:06.272" v="1975" actId="478"/>
          <ac:spMkLst>
            <pc:docMk/>
            <pc:sldMk cId="3580752019" sldId="270"/>
            <ac:spMk id="175" creationId="{B6A86172-041E-22EE-C577-0601599095F7}"/>
          </ac:spMkLst>
        </pc:spChg>
        <pc:spChg chg="add del mod">
          <ac:chgData name="Vipin Vargheese" userId="2f4dcd00-6b1b-4b18-a67c-af0afd44d09b" providerId="ADAL" clId="{9E7ECC9B-D0A6-4506-AD26-F2107CB99524}" dt="2022-05-23T11:50:13.101" v="5683" actId="478"/>
          <ac:spMkLst>
            <pc:docMk/>
            <pc:sldMk cId="3580752019" sldId="270"/>
            <ac:spMk id="175" creationId="{D6A5B81E-A852-7506-98F9-E70042700362}"/>
          </ac:spMkLst>
        </pc:spChg>
        <pc:spChg chg="add del mod">
          <ac:chgData name="Vipin Vargheese" userId="2f4dcd00-6b1b-4b18-a67c-af0afd44d09b" providerId="ADAL" clId="{9E7ECC9B-D0A6-4506-AD26-F2107CB99524}" dt="2022-05-23T11:54:20.169" v="5768" actId="14100"/>
          <ac:spMkLst>
            <pc:docMk/>
            <pc:sldMk cId="3580752019" sldId="270"/>
            <ac:spMk id="181" creationId="{7EB66ED1-B509-C5A1-7511-ABEA8662069A}"/>
          </ac:spMkLst>
        </pc:spChg>
        <pc:spChg chg="del mod">
          <ac:chgData name="Vipin Vargheese" userId="2f4dcd00-6b1b-4b18-a67c-af0afd44d09b" providerId="ADAL" clId="{9E7ECC9B-D0A6-4506-AD26-F2107CB99524}" dt="2022-05-19T09:35:13.079" v="1838" actId="478"/>
          <ac:spMkLst>
            <pc:docMk/>
            <pc:sldMk cId="3580752019" sldId="270"/>
            <ac:spMk id="182" creationId="{5F071E00-E822-A28F-83C8-17EAEC4DC04F}"/>
          </ac:spMkLst>
        </pc:spChg>
        <pc:spChg chg="add del mod">
          <ac:chgData name="Vipin Vargheese" userId="2f4dcd00-6b1b-4b18-a67c-af0afd44d09b" providerId="ADAL" clId="{9E7ECC9B-D0A6-4506-AD26-F2107CB99524}" dt="2022-05-23T11:52:01.909" v="5716" actId="478"/>
          <ac:spMkLst>
            <pc:docMk/>
            <pc:sldMk cId="3580752019" sldId="270"/>
            <ac:spMk id="182" creationId="{AD905B06-0B60-31E6-E3FD-8B6F7EBEE7DD}"/>
          </ac:spMkLst>
        </pc:spChg>
        <pc:spChg chg="del mod">
          <ac:chgData name="Vipin Vargheese" userId="2f4dcd00-6b1b-4b18-a67c-af0afd44d09b" providerId="ADAL" clId="{9E7ECC9B-D0A6-4506-AD26-F2107CB99524}" dt="2022-05-19T09:35:17.717" v="1840" actId="478"/>
          <ac:spMkLst>
            <pc:docMk/>
            <pc:sldMk cId="3580752019" sldId="270"/>
            <ac:spMk id="183" creationId="{A1A5A187-E558-0BE6-68FF-E164BCEE663A}"/>
          </ac:spMkLst>
        </pc:spChg>
        <pc:spChg chg="add del mod">
          <ac:chgData name="Vipin Vargheese" userId="2f4dcd00-6b1b-4b18-a67c-af0afd44d09b" providerId="ADAL" clId="{9E7ECC9B-D0A6-4506-AD26-F2107CB99524}" dt="2022-05-23T11:52:32.719" v="5726" actId="478"/>
          <ac:spMkLst>
            <pc:docMk/>
            <pc:sldMk cId="3580752019" sldId="270"/>
            <ac:spMk id="183" creationId="{A4F4F6F0-C8EF-91D4-A88D-D2A7B6691157}"/>
          </ac:spMkLst>
        </pc:spChg>
        <pc:spChg chg="del">
          <ac:chgData name="Vipin Vargheese" userId="2f4dcd00-6b1b-4b18-a67c-af0afd44d09b" providerId="ADAL" clId="{9E7ECC9B-D0A6-4506-AD26-F2107CB99524}" dt="2022-05-19T08:34:59.039" v="1706" actId="478"/>
          <ac:spMkLst>
            <pc:docMk/>
            <pc:sldMk cId="3580752019" sldId="270"/>
            <ac:spMk id="184" creationId="{A2D2FBCF-26F7-D649-9B7A-075E2217814F}"/>
          </ac:spMkLst>
        </pc:spChg>
        <pc:spChg chg="add del mod">
          <ac:chgData name="Vipin Vargheese" userId="2f4dcd00-6b1b-4b18-a67c-af0afd44d09b" providerId="ADAL" clId="{9E7ECC9B-D0A6-4506-AD26-F2107CB99524}" dt="2022-05-23T11:52:32.719" v="5726" actId="478"/>
          <ac:spMkLst>
            <pc:docMk/>
            <pc:sldMk cId="3580752019" sldId="270"/>
            <ac:spMk id="184" creationId="{C4AF3EBA-4B9C-62D1-23D7-CD76DC218420}"/>
          </ac:spMkLst>
        </pc:spChg>
        <pc:spChg chg="add del mod">
          <ac:chgData name="Vipin Vargheese" userId="2f4dcd00-6b1b-4b18-a67c-af0afd44d09b" providerId="ADAL" clId="{9E7ECC9B-D0A6-4506-AD26-F2107CB99524}" dt="2022-05-23T11:52:00.562" v="5715" actId="478"/>
          <ac:spMkLst>
            <pc:docMk/>
            <pc:sldMk cId="3580752019" sldId="270"/>
            <ac:spMk id="185" creationId="{BE83D40B-640E-72C2-41DD-42A55B4F29C6}"/>
          </ac:spMkLst>
        </pc:spChg>
        <pc:spChg chg="del">
          <ac:chgData name="Vipin Vargheese" userId="2f4dcd00-6b1b-4b18-a67c-af0afd44d09b" providerId="ADAL" clId="{9E7ECC9B-D0A6-4506-AD26-F2107CB99524}" dt="2022-05-19T08:35:02.869" v="1707" actId="478"/>
          <ac:spMkLst>
            <pc:docMk/>
            <pc:sldMk cId="3580752019" sldId="270"/>
            <ac:spMk id="185" creationId="{C0D992B9-BF7B-449D-3919-C1DB0A9A0DC2}"/>
          </ac:spMkLst>
        </pc:spChg>
        <pc:spChg chg="add del mod">
          <ac:chgData name="Vipin Vargheese" userId="2f4dcd00-6b1b-4b18-a67c-af0afd44d09b" providerId="ADAL" clId="{9E7ECC9B-D0A6-4506-AD26-F2107CB99524}" dt="2022-05-23T11:51:46.965" v="5705" actId="478"/>
          <ac:spMkLst>
            <pc:docMk/>
            <pc:sldMk cId="3580752019" sldId="270"/>
            <ac:spMk id="186" creationId="{47B79259-6848-65F4-CDA0-D943E39DD530}"/>
          </ac:spMkLst>
        </pc:spChg>
        <pc:spChg chg="del">
          <ac:chgData name="Vipin Vargheese" userId="2f4dcd00-6b1b-4b18-a67c-af0afd44d09b" providerId="ADAL" clId="{9E7ECC9B-D0A6-4506-AD26-F2107CB99524}" dt="2022-05-19T08:35:04.842" v="1708" actId="478"/>
          <ac:spMkLst>
            <pc:docMk/>
            <pc:sldMk cId="3580752019" sldId="270"/>
            <ac:spMk id="186" creationId="{74FC48C1-F175-A053-619B-F9A4B21C45EC}"/>
          </ac:spMkLst>
        </pc:spChg>
        <pc:spChg chg="del">
          <ac:chgData name="Vipin Vargheese" userId="2f4dcd00-6b1b-4b18-a67c-af0afd44d09b" providerId="ADAL" clId="{9E7ECC9B-D0A6-4506-AD26-F2107CB99524}" dt="2022-05-19T08:35:11.049" v="1711" actId="478"/>
          <ac:spMkLst>
            <pc:docMk/>
            <pc:sldMk cId="3580752019" sldId="270"/>
            <ac:spMk id="187" creationId="{193AEBB5-1EB3-51B2-4F5F-65209FD814EF}"/>
          </ac:spMkLst>
        </pc:spChg>
        <pc:spChg chg="add mod">
          <ac:chgData name="Vipin Vargheese" userId="2f4dcd00-6b1b-4b18-a67c-af0afd44d09b" providerId="ADAL" clId="{9E7ECC9B-D0A6-4506-AD26-F2107CB99524}" dt="2022-05-23T11:49:50.125" v="5623" actId="571"/>
          <ac:spMkLst>
            <pc:docMk/>
            <pc:sldMk cId="3580752019" sldId="270"/>
            <ac:spMk id="187" creationId="{A9447F9A-A232-1880-92B2-5AE623E3C274}"/>
          </ac:spMkLst>
        </pc:spChg>
        <pc:spChg chg="add del mod">
          <ac:chgData name="Vipin Vargheese" userId="2f4dcd00-6b1b-4b18-a67c-af0afd44d09b" providerId="ADAL" clId="{9E7ECC9B-D0A6-4506-AD26-F2107CB99524}" dt="2022-05-23T11:52:32.719" v="5726" actId="478"/>
          <ac:spMkLst>
            <pc:docMk/>
            <pc:sldMk cId="3580752019" sldId="270"/>
            <ac:spMk id="188" creationId="{49B6CE89-6BB6-5AB1-50A2-51AEC47C863E}"/>
          </ac:spMkLst>
        </pc:spChg>
        <pc:spChg chg="del mod">
          <ac:chgData name="Vipin Vargheese" userId="2f4dcd00-6b1b-4b18-a67c-af0afd44d09b" providerId="ADAL" clId="{9E7ECC9B-D0A6-4506-AD26-F2107CB99524}" dt="2022-05-19T08:35:14.239" v="1712" actId="478"/>
          <ac:spMkLst>
            <pc:docMk/>
            <pc:sldMk cId="3580752019" sldId="270"/>
            <ac:spMk id="188" creationId="{59F2A963-A8D4-6101-5F7D-35FF8EEEDAC1}"/>
          </ac:spMkLst>
        </pc:spChg>
        <pc:spChg chg="del">
          <ac:chgData name="Vipin Vargheese" userId="2f4dcd00-6b1b-4b18-a67c-af0afd44d09b" providerId="ADAL" clId="{9E7ECC9B-D0A6-4506-AD26-F2107CB99524}" dt="2022-05-19T08:35:17.047" v="1713" actId="478"/>
          <ac:spMkLst>
            <pc:docMk/>
            <pc:sldMk cId="3580752019" sldId="270"/>
            <ac:spMk id="189" creationId="{26163027-049C-1A1D-89B3-5601F789931B}"/>
          </ac:spMkLst>
        </pc:spChg>
        <pc:spChg chg="add del mod">
          <ac:chgData name="Vipin Vargheese" userId="2f4dcd00-6b1b-4b18-a67c-af0afd44d09b" providerId="ADAL" clId="{9E7ECC9B-D0A6-4506-AD26-F2107CB99524}" dt="2022-05-23T11:51:45.882" v="5704" actId="478"/>
          <ac:spMkLst>
            <pc:docMk/>
            <pc:sldMk cId="3580752019" sldId="270"/>
            <ac:spMk id="189" creationId="{EB879B7F-C223-425A-917D-BAC08215A80D}"/>
          </ac:spMkLst>
        </pc:spChg>
        <pc:spChg chg="del">
          <ac:chgData name="Vipin Vargheese" userId="2f4dcd00-6b1b-4b18-a67c-af0afd44d09b" providerId="ADAL" clId="{9E7ECC9B-D0A6-4506-AD26-F2107CB99524}" dt="2022-05-19T08:35:52.683" v="1717" actId="478"/>
          <ac:spMkLst>
            <pc:docMk/>
            <pc:sldMk cId="3580752019" sldId="270"/>
            <ac:spMk id="190" creationId="{0B13FFEA-2CB6-EB71-27FC-C554159DF565}"/>
          </ac:spMkLst>
        </pc:spChg>
        <pc:spChg chg="add del mod">
          <ac:chgData name="Vipin Vargheese" userId="2f4dcd00-6b1b-4b18-a67c-af0afd44d09b" providerId="ADAL" clId="{9E7ECC9B-D0A6-4506-AD26-F2107CB99524}" dt="2022-05-23T11:50:11.304" v="5682" actId="478"/>
          <ac:spMkLst>
            <pc:docMk/>
            <pc:sldMk cId="3580752019" sldId="270"/>
            <ac:spMk id="190" creationId="{9111EA8D-BEAE-3BB5-8B7B-BDFCD9A8CDE6}"/>
          </ac:spMkLst>
        </pc:spChg>
        <pc:spChg chg="add del mod">
          <ac:chgData name="Vipin Vargheese" userId="2f4dcd00-6b1b-4b18-a67c-af0afd44d09b" providerId="ADAL" clId="{9E7ECC9B-D0A6-4506-AD26-F2107CB99524}" dt="2022-05-23T11:52:14.579" v="5719" actId="478"/>
          <ac:spMkLst>
            <pc:docMk/>
            <pc:sldMk cId="3580752019" sldId="270"/>
            <ac:spMk id="191" creationId="{9E5FF2E0-366A-5581-BCD4-6289DEA3D326}"/>
          </ac:spMkLst>
        </pc:spChg>
        <pc:spChg chg="del">
          <ac:chgData name="Vipin Vargheese" userId="2f4dcd00-6b1b-4b18-a67c-af0afd44d09b" providerId="ADAL" clId="{9E7ECC9B-D0A6-4506-AD26-F2107CB99524}" dt="2022-05-19T09:45:41.252" v="1987" actId="478"/>
          <ac:spMkLst>
            <pc:docMk/>
            <pc:sldMk cId="3580752019" sldId="270"/>
            <ac:spMk id="191" creationId="{CB6CE568-5DB1-BD1E-31E9-CEC0DAB9FF53}"/>
          </ac:spMkLst>
        </pc:spChg>
        <pc:spChg chg="del">
          <ac:chgData name="Vipin Vargheese" userId="2f4dcd00-6b1b-4b18-a67c-af0afd44d09b" providerId="ADAL" clId="{9E7ECC9B-D0A6-4506-AD26-F2107CB99524}" dt="2022-05-19T09:45:39.712" v="1986" actId="478"/>
          <ac:spMkLst>
            <pc:docMk/>
            <pc:sldMk cId="3580752019" sldId="270"/>
            <ac:spMk id="192" creationId="{3D524DAE-4028-3BF0-E2D0-9E97CAD440EF}"/>
          </ac:spMkLst>
        </pc:spChg>
        <pc:spChg chg="add del mod">
          <ac:chgData name="Vipin Vargheese" userId="2f4dcd00-6b1b-4b18-a67c-af0afd44d09b" providerId="ADAL" clId="{9E7ECC9B-D0A6-4506-AD26-F2107CB99524}" dt="2022-05-23T11:50:10.392" v="5681" actId="478"/>
          <ac:spMkLst>
            <pc:docMk/>
            <pc:sldMk cId="3580752019" sldId="270"/>
            <ac:spMk id="192" creationId="{E072B6AC-ABEE-D238-6FD5-6911462D980E}"/>
          </ac:spMkLst>
        </pc:spChg>
        <pc:spChg chg="add mod">
          <ac:chgData name="Vipin Vargheese" userId="2f4dcd00-6b1b-4b18-a67c-af0afd44d09b" providerId="ADAL" clId="{9E7ECC9B-D0A6-4506-AD26-F2107CB99524}" dt="2022-05-20T03:57:41.728" v="4738" actId="1035"/>
          <ac:spMkLst>
            <pc:docMk/>
            <pc:sldMk cId="3580752019" sldId="270"/>
            <ac:spMk id="201" creationId="{41440B53-415C-C92A-AECB-D47559915E1F}"/>
          </ac:spMkLst>
        </pc:spChg>
        <pc:spChg chg="add mod">
          <ac:chgData name="Vipin Vargheese" userId="2f4dcd00-6b1b-4b18-a67c-af0afd44d09b" providerId="ADAL" clId="{9E7ECC9B-D0A6-4506-AD26-F2107CB99524}" dt="2022-05-20T03:57:39.167" v="4736" actId="1035"/>
          <ac:spMkLst>
            <pc:docMk/>
            <pc:sldMk cId="3580752019" sldId="270"/>
            <ac:spMk id="202" creationId="{A87915BA-1453-F133-0C4A-F6B5081E5E1C}"/>
          </ac:spMkLst>
        </pc:spChg>
        <pc:spChg chg="add mod">
          <ac:chgData name="Vipin Vargheese" userId="2f4dcd00-6b1b-4b18-a67c-af0afd44d09b" providerId="ADAL" clId="{9E7ECC9B-D0A6-4506-AD26-F2107CB99524}" dt="2022-05-19T10:07:18.834" v="2301" actId="1037"/>
          <ac:spMkLst>
            <pc:docMk/>
            <pc:sldMk cId="3580752019" sldId="270"/>
            <ac:spMk id="203" creationId="{DFF05416-FB86-7754-5B0E-5AA82DC22476}"/>
          </ac:spMkLst>
        </pc:spChg>
        <pc:spChg chg="add mod">
          <ac:chgData name="Vipin Vargheese" userId="2f4dcd00-6b1b-4b18-a67c-af0afd44d09b" providerId="ADAL" clId="{9E7ECC9B-D0A6-4506-AD26-F2107CB99524}" dt="2022-05-19T10:39:51.804" v="2341" actId="403"/>
          <ac:spMkLst>
            <pc:docMk/>
            <pc:sldMk cId="3580752019" sldId="270"/>
            <ac:spMk id="204" creationId="{9B8C856E-4CBF-0D81-ED7E-95FEF8BCF56A}"/>
          </ac:spMkLst>
        </pc:spChg>
        <pc:spChg chg="add mod">
          <ac:chgData name="Vipin Vargheese" userId="2f4dcd00-6b1b-4b18-a67c-af0afd44d09b" providerId="ADAL" clId="{9E7ECC9B-D0A6-4506-AD26-F2107CB99524}" dt="2022-05-19T10:41:13.525" v="2428" actId="20577"/>
          <ac:spMkLst>
            <pc:docMk/>
            <pc:sldMk cId="3580752019" sldId="270"/>
            <ac:spMk id="205" creationId="{B2A9AFA7-57EF-E876-A830-36F432020D67}"/>
          </ac:spMkLst>
        </pc:spChg>
        <pc:spChg chg="add mod">
          <ac:chgData name="Vipin Vargheese" userId="2f4dcd00-6b1b-4b18-a67c-af0afd44d09b" providerId="ADAL" clId="{9E7ECC9B-D0A6-4506-AD26-F2107CB99524}" dt="2022-05-19T10:40:43.023" v="2399" actId="20577"/>
          <ac:spMkLst>
            <pc:docMk/>
            <pc:sldMk cId="3580752019" sldId="270"/>
            <ac:spMk id="206" creationId="{F48747BB-20E0-17C1-F24C-BE607B720608}"/>
          </ac:spMkLst>
        </pc:spChg>
        <pc:spChg chg="add mod">
          <ac:chgData name="Vipin Vargheese" userId="2f4dcd00-6b1b-4b18-a67c-af0afd44d09b" providerId="ADAL" clId="{9E7ECC9B-D0A6-4506-AD26-F2107CB99524}" dt="2022-05-19T10:41:09.982" v="2427" actId="20577"/>
          <ac:spMkLst>
            <pc:docMk/>
            <pc:sldMk cId="3580752019" sldId="270"/>
            <ac:spMk id="207" creationId="{6E9C5A08-F8A0-9718-84C2-5D5494127296}"/>
          </ac:spMkLst>
        </pc:spChg>
        <pc:spChg chg="add mod">
          <ac:chgData name="Vipin Vargheese" userId="2f4dcd00-6b1b-4b18-a67c-af0afd44d09b" providerId="ADAL" clId="{9E7ECC9B-D0A6-4506-AD26-F2107CB99524}" dt="2022-05-20T04:12:24.409" v="4924" actId="14100"/>
          <ac:spMkLst>
            <pc:docMk/>
            <pc:sldMk cId="3580752019" sldId="270"/>
            <ac:spMk id="208" creationId="{66993B7F-D5E8-EE50-5369-F9343CB41614}"/>
          </ac:spMkLst>
        </pc:spChg>
        <pc:spChg chg="add mod">
          <ac:chgData name="Vipin Vargheese" userId="2f4dcd00-6b1b-4b18-a67c-af0afd44d09b" providerId="ADAL" clId="{9E7ECC9B-D0A6-4506-AD26-F2107CB99524}" dt="2022-05-20T04:12:27.216" v="4925" actId="20577"/>
          <ac:spMkLst>
            <pc:docMk/>
            <pc:sldMk cId="3580752019" sldId="270"/>
            <ac:spMk id="209" creationId="{BE1308CC-5F1B-43EF-B754-154D21803D7F}"/>
          </ac:spMkLst>
        </pc:spChg>
        <pc:spChg chg="add mod">
          <ac:chgData name="Vipin Vargheese" userId="2f4dcd00-6b1b-4b18-a67c-af0afd44d09b" providerId="ADAL" clId="{9E7ECC9B-D0A6-4506-AD26-F2107CB99524}" dt="2022-05-20T04:12:32.190" v="4927" actId="20577"/>
          <ac:spMkLst>
            <pc:docMk/>
            <pc:sldMk cId="3580752019" sldId="270"/>
            <ac:spMk id="210" creationId="{83A1A466-7562-024F-C85F-BC14BD1BDE6F}"/>
          </ac:spMkLst>
        </pc:spChg>
        <pc:spChg chg="add mod">
          <ac:chgData name="Vipin Vargheese" userId="2f4dcd00-6b1b-4b18-a67c-af0afd44d09b" providerId="ADAL" clId="{9E7ECC9B-D0A6-4506-AD26-F2107CB99524}" dt="2022-05-20T04:12:37.757" v="4930" actId="14100"/>
          <ac:spMkLst>
            <pc:docMk/>
            <pc:sldMk cId="3580752019" sldId="270"/>
            <ac:spMk id="211" creationId="{82D84B73-8D0B-321D-C4E9-C587B0F544E4}"/>
          </ac:spMkLst>
        </pc:spChg>
        <pc:spChg chg="add mod">
          <ac:chgData name="Vipin Vargheese" userId="2f4dcd00-6b1b-4b18-a67c-af0afd44d09b" providerId="ADAL" clId="{9E7ECC9B-D0A6-4506-AD26-F2107CB99524}" dt="2022-05-20T04:11:27.127" v="4922" actId="20577"/>
          <ac:spMkLst>
            <pc:docMk/>
            <pc:sldMk cId="3580752019" sldId="270"/>
            <ac:spMk id="212" creationId="{7974ECEB-70B8-5FC5-9B28-F8B8365A5AB5}"/>
          </ac:spMkLst>
        </pc:spChg>
        <pc:spChg chg="add mod">
          <ac:chgData name="Vipin Vargheese" userId="2f4dcd00-6b1b-4b18-a67c-af0afd44d09b" providerId="ADAL" clId="{9E7ECC9B-D0A6-4506-AD26-F2107CB99524}" dt="2022-05-20T04:11:22.924" v="4918" actId="20577"/>
          <ac:spMkLst>
            <pc:docMk/>
            <pc:sldMk cId="3580752019" sldId="270"/>
            <ac:spMk id="213" creationId="{065EAC8A-FF09-2637-3675-1B26C96589D5}"/>
          </ac:spMkLst>
        </pc:spChg>
        <pc:spChg chg="add mod">
          <ac:chgData name="Vipin Vargheese" userId="2f4dcd00-6b1b-4b18-a67c-af0afd44d09b" providerId="ADAL" clId="{9E7ECC9B-D0A6-4506-AD26-F2107CB99524}" dt="2022-05-20T03:52:26.549" v="4675" actId="20577"/>
          <ac:spMkLst>
            <pc:docMk/>
            <pc:sldMk cId="3580752019" sldId="270"/>
            <ac:spMk id="214" creationId="{FD32C9FE-1D1B-3F17-F87A-1A25D0BA31AA}"/>
          </ac:spMkLst>
        </pc:spChg>
        <pc:spChg chg="add mod">
          <ac:chgData name="Vipin Vargheese" userId="2f4dcd00-6b1b-4b18-a67c-af0afd44d09b" providerId="ADAL" clId="{9E7ECC9B-D0A6-4506-AD26-F2107CB99524}" dt="2022-05-20T03:52:19.626" v="4672" actId="20577"/>
          <ac:spMkLst>
            <pc:docMk/>
            <pc:sldMk cId="3580752019" sldId="270"/>
            <ac:spMk id="215" creationId="{CD36C68A-11C9-DED7-D92A-6627C4E17556}"/>
          </ac:spMkLst>
        </pc:spChg>
        <pc:spChg chg="add mod">
          <ac:chgData name="Vipin Vargheese" userId="2f4dcd00-6b1b-4b18-a67c-af0afd44d09b" providerId="ADAL" clId="{9E7ECC9B-D0A6-4506-AD26-F2107CB99524}" dt="2022-05-20T03:54:37.586" v="4721" actId="14100"/>
          <ac:spMkLst>
            <pc:docMk/>
            <pc:sldMk cId="3580752019" sldId="270"/>
            <ac:spMk id="216" creationId="{94BC3775-BDCC-682E-B09E-60E4FB4D72DD}"/>
          </ac:spMkLst>
        </pc:spChg>
        <pc:spChg chg="add mod">
          <ac:chgData name="Vipin Vargheese" userId="2f4dcd00-6b1b-4b18-a67c-af0afd44d09b" providerId="ADAL" clId="{9E7ECC9B-D0A6-4506-AD26-F2107CB99524}" dt="2022-05-19T11:10:54.823" v="3448" actId="20577"/>
          <ac:spMkLst>
            <pc:docMk/>
            <pc:sldMk cId="3580752019" sldId="270"/>
            <ac:spMk id="217" creationId="{F6E729A7-0419-C312-6773-AE6BB68A4596}"/>
          </ac:spMkLst>
        </pc:spChg>
        <pc:spChg chg="add del mod">
          <ac:chgData name="Vipin Vargheese" userId="2f4dcd00-6b1b-4b18-a67c-af0afd44d09b" providerId="ADAL" clId="{9E7ECC9B-D0A6-4506-AD26-F2107CB99524}" dt="2022-05-23T11:55:07.747" v="5779" actId="478"/>
          <ac:spMkLst>
            <pc:docMk/>
            <pc:sldMk cId="3580752019" sldId="270"/>
            <ac:spMk id="218" creationId="{996CDB1B-1127-18EE-A9CC-97A13D5C38C9}"/>
          </ac:spMkLst>
        </pc:spChg>
        <pc:spChg chg="add mod">
          <ac:chgData name="Vipin Vargheese" userId="2f4dcd00-6b1b-4b18-a67c-af0afd44d09b" providerId="ADAL" clId="{9E7ECC9B-D0A6-4506-AD26-F2107CB99524}" dt="2022-05-20T04:03:28.904" v="4837" actId="20577"/>
          <ac:spMkLst>
            <pc:docMk/>
            <pc:sldMk cId="3580752019" sldId="270"/>
            <ac:spMk id="219" creationId="{23D56DF4-C152-EA70-A4FD-D85F07374785}"/>
          </ac:spMkLst>
        </pc:spChg>
        <pc:spChg chg="add mod">
          <ac:chgData name="Vipin Vargheese" userId="2f4dcd00-6b1b-4b18-a67c-af0afd44d09b" providerId="ADAL" clId="{9E7ECC9B-D0A6-4506-AD26-F2107CB99524}" dt="2022-05-23T11:55:56.202" v="5787" actId="14100"/>
          <ac:spMkLst>
            <pc:docMk/>
            <pc:sldMk cId="3580752019" sldId="270"/>
            <ac:spMk id="220" creationId="{2FEE489B-0754-75E9-F6D4-7F47350DF608}"/>
          </ac:spMkLst>
        </pc:spChg>
        <pc:spChg chg="add del mod">
          <ac:chgData name="Vipin Vargheese" userId="2f4dcd00-6b1b-4b18-a67c-af0afd44d09b" providerId="ADAL" clId="{9E7ECC9B-D0A6-4506-AD26-F2107CB99524}" dt="2022-05-20T03:47:54.817" v="4557"/>
          <ac:spMkLst>
            <pc:docMk/>
            <pc:sldMk cId="3580752019" sldId="270"/>
            <ac:spMk id="220" creationId="{8A0D09E5-BFD0-7431-72EB-DCFE1DC100FA}"/>
          </ac:spMkLst>
        </pc:spChg>
        <pc:spChg chg="add mod">
          <ac:chgData name="Vipin Vargheese" userId="2f4dcd00-6b1b-4b18-a67c-af0afd44d09b" providerId="ADAL" clId="{9E7ECC9B-D0A6-4506-AD26-F2107CB99524}" dt="2022-05-20T03:50:37.880" v="4617" actId="14100"/>
          <ac:spMkLst>
            <pc:docMk/>
            <pc:sldMk cId="3580752019" sldId="270"/>
            <ac:spMk id="221" creationId="{E9687CCA-687E-BEFC-7F4B-A709A467C674}"/>
          </ac:spMkLst>
        </pc:spChg>
        <pc:spChg chg="add mod">
          <ac:chgData name="Vipin Vargheese" userId="2f4dcd00-6b1b-4b18-a67c-af0afd44d09b" providerId="ADAL" clId="{9E7ECC9B-D0A6-4506-AD26-F2107CB99524}" dt="2022-05-20T04:22:06.053" v="5091" actId="1038"/>
          <ac:spMkLst>
            <pc:docMk/>
            <pc:sldMk cId="3580752019" sldId="270"/>
            <ac:spMk id="222" creationId="{B8CD9845-9327-36F3-EDF3-238B0D49314D}"/>
          </ac:spMkLst>
        </pc:spChg>
        <pc:spChg chg="add mod">
          <ac:chgData name="Vipin Vargheese" userId="2f4dcd00-6b1b-4b18-a67c-af0afd44d09b" providerId="ADAL" clId="{9E7ECC9B-D0A6-4506-AD26-F2107CB99524}" dt="2022-05-23T12:17:06.612" v="5929" actId="1035"/>
          <ac:spMkLst>
            <pc:docMk/>
            <pc:sldMk cId="3580752019" sldId="270"/>
            <ac:spMk id="223" creationId="{3E3ADFEB-365C-B96E-FB5E-374CCA0BB107}"/>
          </ac:spMkLst>
        </pc:spChg>
        <pc:spChg chg="add del mod">
          <ac:chgData name="Vipin Vargheese" userId="2f4dcd00-6b1b-4b18-a67c-af0afd44d09b" providerId="ADAL" clId="{9E7ECC9B-D0A6-4506-AD26-F2107CB99524}" dt="2022-05-20T04:05:22.345" v="4851"/>
          <ac:spMkLst>
            <pc:docMk/>
            <pc:sldMk cId="3580752019" sldId="270"/>
            <ac:spMk id="223" creationId="{6CB8BCA8-D204-CA70-1D78-5EF94C892C04}"/>
          </ac:spMkLst>
        </pc:spChg>
        <pc:spChg chg="add del mod">
          <ac:chgData name="Vipin Vargheese" userId="2f4dcd00-6b1b-4b18-a67c-af0afd44d09b" providerId="ADAL" clId="{9E7ECC9B-D0A6-4506-AD26-F2107CB99524}" dt="2022-05-20T04:06:26.129" v="4865" actId="21"/>
          <ac:spMkLst>
            <pc:docMk/>
            <pc:sldMk cId="3580752019" sldId="270"/>
            <ac:spMk id="224" creationId="{72008AF5-A63B-A8E9-FBE7-DF17570C266E}"/>
          </ac:spMkLst>
        </pc:spChg>
        <pc:spChg chg="add del mod">
          <ac:chgData name="Vipin Vargheese" userId="2f4dcd00-6b1b-4b18-a67c-af0afd44d09b" providerId="ADAL" clId="{9E7ECC9B-D0A6-4506-AD26-F2107CB99524}" dt="2022-05-23T12:25:09.782" v="6165" actId="478"/>
          <ac:spMkLst>
            <pc:docMk/>
            <pc:sldMk cId="3580752019" sldId="270"/>
            <ac:spMk id="224" creationId="{D7A19575-7B76-082F-EE42-10354B782DBC}"/>
          </ac:spMkLst>
        </pc:spChg>
        <pc:spChg chg="add mod">
          <ac:chgData name="Vipin Vargheese" userId="2f4dcd00-6b1b-4b18-a67c-af0afd44d09b" providerId="ADAL" clId="{9E7ECC9B-D0A6-4506-AD26-F2107CB99524}" dt="2022-05-23T12:22:22.997" v="6136" actId="14100"/>
          <ac:spMkLst>
            <pc:docMk/>
            <pc:sldMk cId="3580752019" sldId="270"/>
            <ac:spMk id="225" creationId="{A3BDD8F7-6B2D-CA3C-792C-890C221B63FC}"/>
          </ac:spMkLst>
        </pc:spChg>
        <pc:spChg chg="add del mod">
          <ac:chgData name="Vipin Vargheese" userId="2f4dcd00-6b1b-4b18-a67c-af0afd44d09b" providerId="ADAL" clId="{9E7ECC9B-D0A6-4506-AD26-F2107CB99524}" dt="2022-05-20T04:06:26.129" v="4865" actId="21"/>
          <ac:spMkLst>
            <pc:docMk/>
            <pc:sldMk cId="3580752019" sldId="270"/>
            <ac:spMk id="225" creationId="{B59D73E4-E196-8B6E-933D-C459E76723C0}"/>
          </ac:spMkLst>
        </pc:spChg>
        <pc:spChg chg="add mod">
          <ac:chgData name="Vipin Vargheese" userId="2f4dcd00-6b1b-4b18-a67c-af0afd44d09b" providerId="ADAL" clId="{9E7ECC9B-D0A6-4506-AD26-F2107CB99524}" dt="2022-05-23T11:50:04.063" v="5679" actId="1036"/>
          <ac:spMkLst>
            <pc:docMk/>
            <pc:sldMk cId="3580752019" sldId="270"/>
            <ac:spMk id="226" creationId="{09C6B6CD-D53E-0C0E-6050-7ECB8CA39F31}"/>
          </ac:spMkLst>
        </pc:spChg>
        <pc:spChg chg="add del mod">
          <ac:chgData name="Vipin Vargheese" userId="2f4dcd00-6b1b-4b18-a67c-af0afd44d09b" providerId="ADAL" clId="{9E7ECC9B-D0A6-4506-AD26-F2107CB99524}" dt="2022-05-20T04:06:26.129" v="4865" actId="21"/>
          <ac:spMkLst>
            <pc:docMk/>
            <pc:sldMk cId="3580752019" sldId="270"/>
            <ac:spMk id="226" creationId="{FE919A84-77AD-EB86-EC91-780A12060408}"/>
          </ac:spMkLst>
        </pc:spChg>
        <pc:spChg chg="add del mod">
          <ac:chgData name="Vipin Vargheese" userId="2f4dcd00-6b1b-4b18-a67c-af0afd44d09b" providerId="ADAL" clId="{9E7ECC9B-D0A6-4506-AD26-F2107CB99524}" dt="2022-05-23T11:42:29.863" v="5322" actId="478"/>
          <ac:spMkLst>
            <pc:docMk/>
            <pc:sldMk cId="3580752019" sldId="270"/>
            <ac:spMk id="227" creationId="{5CA60EC2-D4F7-B1FD-3B62-81209DC3401F}"/>
          </ac:spMkLst>
        </pc:spChg>
        <pc:spChg chg="add mod">
          <ac:chgData name="Vipin Vargheese" userId="2f4dcd00-6b1b-4b18-a67c-af0afd44d09b" providerId="ADAL" clId="{9E7ECC9B-D0A6-4506-AD26-F2107CB99524}" dt="2022-05-20T04:06:54.657" v="4905" actId="1038"/>
          <ac:spMkLst>
            <pc:docMk/>
            <pc:sldMk cId="3580752019" sldId="270"/>
            <ac:spMk id="228" creationId="{6D520928-08EE-AD6D-968E-F19B7E907B56}"/>
          </ac:spMkLst>
        </pc:spChg>
        <pc:spChg chg="add del mod">
          <ac:chgData name="Vipin Vargheese" userId="2f4dcd00-6b1b-4b18-a67c-af0afd44d09b" providerId="ADAL" clId="{9E7ECC9B-D0A6-4506-AD26-F2107CB99524}" dt="2022-05-23T11:42:28.018" v="5321" actId="478"/>
          <ac:spMkLst>
            <pc:docMk/>
            <pc:sldMk cId="3580752019" sldId="270"/>
            <ac:spMk id="229" creationId="{675FBE9E-7330-BAB5-F92D-1B2A6EB5E420}"/>
          </ac:spMkLst>
        </pc:spChg>
        <pc:spChg chg="add del mod">
          <ac:chgData name="Vipin Vargheese" userId="2f4dcd00-6b1b-4b18-a67c-af0afd44d09b" providerId="ADAL" clId="{9E7ECC9B-D0A6-4506-AD26-F2107CB99524}" dt="2022-05-23T12:25:09.782" v="6165" actId="478"/>
          <ac:spMkLst>
            <pc:docMk/>
            <pc:sldMk cId="3580752019" sldId="270"/>
            <ac:spMk id="230" creationId="{EFEE001F-374C-342C-472F-AA4D96FE390D}"/>
          </ac:spMkLst>
        </pc:spChg>
        <pc:spChg chg="add del mod">
          <ac:chgData name="Vipin Vargheese" userId="2f4dcd00-6b1b-4b18-a67c-af0afd44d09b" providerId="ADAL" clId="{9E7ECC9B-D0A6-4506-AD26-F2107CB99524}" dt="2022-05-20T04:18:17.125" v="5000" actId="478"/>
          <ac:spMkLst>
            <pc:docMk/>
            <pc:sldMk cId="3580752019" sldId="270"/>
            <ac:spMk id="230" creationId="{F07AF512-AA9D-5CB4-500A-6F8944F8B2F2}"/>
          </ac:spMkLst>
        </pc:spChg>
        <pc:spChg chg="add mod">
          <ac:chgData name="Vipin Vargheese" userId="2f4dcd00-6b1b-4b18-a67c-af0afd44d09b" providerId="ADAL" clId="{9E7ECC9B-D0A6-4506-AD26-F2107CB99524}" dt="2022-05-20T04:18:12.709" v="4999" actId="1035"/>
          <ac:spMkLst>
            <pc:docMk/>
            <pc:sldMk cId="3580752019" sldId="270"/>
            <ac:spMk id="231" creationId="{76E7B9E7-57BF-CA7D-6A36-E0629D1AA514}"/>
          </ac:spMkLst>
        </pc:spChg>
        <pc:spChg chg="add mod">
          <ac:chgData name="Vipin Vargheese" userId="2f4dcd00-6b1b-4b18-a67c-af0afd44d09b" providerId="ADAL" clId="{9E7ECC9B-D0A6-4506-AD26-F2107CB99524}" dt="2022-05-20T04:21:14.083" v="5080" actId="1038"/>
          <ac:spMkLst>
            <pc:docMk/>
            <pc:sldMk cId="3580752019" sldId="270"/>
            <ac:spMk id="232" creationId="{CB3F36F2-C54A-B213-C93A-CCA4FB85836C}"/>
          </ac:spMkLst>
        </pc:spChg>
        <pc:spChg chg="add del mod">
          <ac:chgData name="Vipin Vargheese" userId="2f4dcd00-6b1b-4b18-a67c-af0afd44d09b" providerId="ADAL" clId="{9E7ECC9B-D0A6-4506-AD26-F2107CB99524}" dt="2022-05-20T04:26:52.985" v="5149" actId="478"/>
          <ac:spMkLst>
            <pc:docMk/>
            <pc:sldMk cId="3580752019" sldId="270"/>
            <ac:spMk id="233" creationId="{3C8666DC-E9AA-C2FB-0CE8-2306D8D3D054}"/>
          </ac:spMkLst>
        </pc:spChg>
        <pc:spChg chg="add del mod">
          <ac:chgData name="Vipin Vargheese" userId="2f4dcd00-6b1b-4b18-a67c-af0afd44d09b" providerId="ADAL" clId="{9E7ECC9B-D0A6-4506-AD26-F2107CB99524}" dt="2022-05-23T12:25:09.782" v="6165" actId="478"/>
          <ac:spMkLst>
            <pc:docMk/>
            <pc:sldMk cId="3580752019" sldId="270"/>
            <ac:spMk id="233" creationId="{4558B5C9-7E7B-7CA4-2323-2D5D4AADD7D5}"/>
          </ac:spMkLst>
        </pc:spChg>
        <pc:spChg chg="add mod">
          <ac:chgData name="Vipin Vargheese" userId="2f4dcd00-6b1b-4b18-a67c-af0afd44d09b" providerId="ADAL" clId="{9E7ECC9B-D0A6-4506-AD26-F2107CB99524}" dt="2022-05-20T04:26:58.949" v="5150" actId="571"/>
          <ac:spMkLst>
            <pc:docMk/>
            <pc:sldMk cId="3580752019" sldId="270"/>
            <ac:spMk id="234" creationId="{341EBE49-FAF2-47ED-BEB3-D67FD1219811}"/>
          </ac:spMkLst>
        </pc:spChg>
        <pc:spChg chg="add mod">
          <ac:chgData name="Vipin Vargheese" userId="2f4dcd00-6b1b-4b18-a67c-af0afd44d09b" providerId="ADAL" clId="{9E7ECC9B-D0A6-4506-AD26-F2107CB99524}" dt="2022-05-20T04:27:47.059" v="5182" actId="1076"/>
          <ac:spMkLst>
            <pc:docMk/>
            <pc:sldMk cId="3580752019" sldId="270"/>
            <ac:spMk id="235" creationId="{08E3C023-3100-DE2C-45B7-14EA69E2B37B}"/>
          </ac:spMkLst>
        </pc:spChg>
        <pc:spChg chg="add mod">
          <ac:chgData name="Vipin Vargheese" userId="2f4dcd00-6b1b-4b18-a67c-af0afd44d09b" providerId="ADAL" clId="{9E7ECC9B-D0A6-4506-AD26-F2107CB99524}" dt="2022-05-23T05:23:39.617" v="5315" actId="207"/>
          <ac:spMkLst>
            <pc:docMk/>
            <pc:sldMk cId="3580752019" sldId="270"/>
            <ac:spMk id="236" creationId="{F394C6BF-B950-9F71-41D7-50D6D11FA2A9}"/>
          </ac:spMkLst>
        </pc:spChg>
        <pc:spChg chg="add mod">
          <ac:chgData name="Vipin Vargheese" userId="2f4dcd00-6b1b-4b18-a67c-af0afd44d09b" providerId="ADAL" clId="{9E7ECC9B-D0A6-4506-AD26-F2107CB99524}" dt="2022-05-23T12:22:27.354" v="6138" actId="14100"/>
          <ac:spMkLst>
            <pc:docMk/>
            <pc:sldMk cId="3580752019" sldId="270"/>
            <ac:spMk id="237" creationId="{7B27DABA-FB88-69F2-CAEE-149AA6515C9E}"/>
          </ac:spMkLst>
        </pc:spChg>
        <pc:spChg chg="add mod">
          <ac:chgData name="Vipin Vargheese" userId="2f4dcd00-6b1b-4b18-a67c-af0afd44d09b" providerId="ADAL" clId="{9E7ECC9B-D0A6-4506-AD26-F2107CB99524}" dt="2022-05-23T11:55:19.101" v="5780" actId="1076"/>
          <ac:spMkLst>
            <pc:docMk/>
            <pc:sldMk cId="3580752019" sldId="270"/>
            <ac:spMk id="238" creationId="{79FA47CF-8D60-239F-B8F8-E883988A6622}"/>
          </ac:spMkLst>
        </pc:spChg>
        <pc:spChg chg="add mod">
          <ac:chgData name="Vipin Vargheese" userId="2f4dcd00-6b1b-4b18-a67c-af0afd44d09b" providerId="ADAL" clId="{9E7ECC9B-D0A6-4506-AD26-F2107CB99524}" dt="2022-05-23T12:20:52.331" v="6122" actId="1035"/>
          <ac:spMkLst>
            <pc:docMk/>
            <pc:sldMk cId="3580752019" sldId="270"/>
            <ac:spMk id="239" creationId="{66A89DDD-2B77-CCAC-CC9B-8801BFB4E6D3}"/>
          </ac:spMkLst>
        </pc:spChg>
        <pc:spChg chg="add del mod">
          <ac:chgData name="Vipin Vargheese" userId="2f4dcd00-6b1b-4b18-a67c-af0afd44d09b" providerId="ADAL" clId="{9E7ECC9B-D0A6-4506-AD26-F2107CB99524}" dt="2022-05-23T12:25:12.735" v="6167" actId="6549"/>
          <ac:spMkLst>
            <pc:docMk/>
            <pc:sldMk cId="3580752019" sldId="270"/>
            <ac:spMk id="240" creationId="{77759770-616C-B030-E07B-EDD3F6139D5E}"/>
          </ac:spMkLst>
        </pc:spChg>
        <pc:spChg chg="add mod">
          <ac:chgData name="Vipin Vargheese" userId="2f4dcd00-6b1b-4b18-a67c-af0afd44d09b" providerId="ADAL" clId="{9E7ECC9B-D0A6-4506-AD26-F2107CB99524}" dt="2022-05-23T11:50:04.063" v="5679" actId="1036"/>
          <ac:spMkLst>
            <pc:docMk/>
            <pc:sldMk cId="3580752019" sldId="270"/>
            <ac:spMk id="241" creationId="{CECFD617-F16C-EBE1-05CE-BB1FD2D90C61}"/>
          </ac:spMkLst>
        </pc:spChg>
        <pc:spChg chg="add mod">
          <ac:chgData name="Vipin Vargheese" userId="2f4dcd00-6b1b-4b18-a67c-af0afd44d09b" providerId="ADAL" clId="{9E7ECC9B-D0A6-4506-AD26-F2107CB99524}" dt="2022-05-23T11:50:04.063" v="5679" actId="1036"/>
          <ac:spMkLst>
            <pc:docMk/>
            <pc:sldMk cId="3580752019" sldId="270"/>
            <ac:spMk id="242" creationId="{D07FFE49-1744-5538-7031-224107F5CE45}"/>
          </ac:spMkLst>
        </pc:spChg>
        <pc:spChg chg="add mod">
          <ac:chgData name="Vipin Vargheese" userId="2f4dcd00-6b1b-4b18-a67c-af0afd44d09b" providerId="ADAL" clId="{9E7ECC9B-D0A6-4506-AD26-F2107CB99524}" dt="2022-05-23T12:20:58.604" v="6124" actId="1036"/>
          <ac:spMkLst>
            <pc:docMk/>
            <pc:sldMk cId="3580752019" sldId="270"/>
            <ac:spMk id="243" creationId="{D6BCF54D-8505-5A1E-96DC-D84929D5B8F8}"/>
          </ac:spMkLst>
        </pc:spChg>
        <pc:spChg chg="add mod">
          <ac:chgData name="Vipin Vargheese" userId="2f4dcd00-6b1b-4b18-a67c-af0afd44d09b" providerId="ADAL" clId="{9E7ECC9B-D0A6-4506-AD26-F2107CB99524}" dt="2022-05-23T12:21:54.344" v="6126" actId="14100"/>
          <ac:spMkLst>
            <pc:docMk/>
            <pc:sldMk cId="3580752019" sldId="270"/>
            <ac:spMk id="244" creationId="{A304CEF2-EBFC-0F7A-0E2E-A01502ACF20E}"/>
          </ac:spMkLst>
        </pc:spChg>
        <pc:spChg chg="add del mod">
          <ac:chgData name="Vipin Vargheese" userId="2f4dcd00-6b1b-4b18-a67c-af0afd44d09b" providerId="ADAL" clId="{9E7ECC9B-D0A6-4506-AD26-F2107CB99524}" dt="2022-05-23T11:52:09.741" v="5717" actId="478"/>
          <ac:spMkLst>
            <pc:docMk/>
            <pc:sldMk cId="3580752019" sldId="270"/>
            <ac:spMk id="245" creationId="{388BE084-F69E-FB1B-8DB0-F275303DD066}"/>
          </ac:spMkLst>
        </pc:spChg>
        <pc:spChg chg="add del mod">
          <ac:chgData name="Vipin Vargheese" userId="2f4dcd00-6b1b-4b18-a67c-af0afd44d09b" providerId="ADAL" clId="{9E7ECC9B-D0A6-4506-AD26-F2107CB99524}" dt="2022-05-23T11:52:09.741" v="5717" actId="478"/>
          <ac:spMkLst>
            <pc:docMk/>
            <pc:sldMk cId="3580752019" sldId="270"/>
            <ac:spMk id="246" creationId="{380AA294-DE6E-7C2B-CFF1-F4140265ECF1}"/>
          </ac:spMkLst>
        </pc:spChg>
        <pc:spChg chg="add del mod">
          <ac:chgData name="Vipin Vargheese" userId="2f4dcd00-6b1b-4b18-a67c-af0afd44d09b" providerId="ADAL" clId="{9E7ECC9B-D0A6-4506-AD26-F2107CB99524}" dt="2022-05-23T11:51:58.409" v="5713" actId="478"/>
          <ac:spMkLst>
            <pc:docMk/>
            <pc:sldMk cId="3580752019" sldId="270"/>
            <ac:spMk id="247" creationId="{A6CFA60D-24B3-9217-1886-4A7BB9070409}"/>
          </ac:spMkLst>
        </pc:spChg>
        <pc:spChg chg="add del mod">
          <ac:chgData name="Vipin Vargheese" userId="2f4dcd00-6b1b-4b18-a67c-af0afd44d09b" providerId="ADAL" clId="{9E7ECC9B-D0A6-4506-AD26-F2107CB99524}" dt="2022-05-23T11:52:09.741" v="5717" actId="478"/>
          <ac:spMkLst>
            <pc:docMk/>
            <pc:sldMk cId="3580752019" sldId="270"/>
            <ac:spMk id="248" creationId="{26834C6B-FE76-C95D-8E52-5B1A6602ACDB}"/>
          </ac:spMkLst>
        </pc:spChg>
        <pc:spChg chg="add del mod">
          <ac:chgData name="Vipin Vargheese" userId="2f4dcd00-6b1b-4b18-a67c-af0afd44d09b" providerId="ADAL" clId="{9E7ECC9B-D0A6-4506-AD26-F2107CB99524}" dt="2022-05-23T11:51:19.474" v="5701" actId="478"/>
          <ac:spMkLst>
            <pc:docMk/>
            <pc:sldMk cId="3580752019" sldId="270"/>
            <ac:spMk id="249" creationId="{FA4BDF60-1AB8-A9FF-9605-238B1FD9ACD4}"/>
          </ac:spMkLst>
        </pc:spChg>
        <pc:spChg chg="add del mod">
          <ac:chgData name="Vipin Vargheese" userId="2f4dcd00-6b1b-4b18-a67c-af0afd44d09b" providerId="ADAL" clId="{9E7ECC9B-D0A6-4506-AD26-F2107CB99524}" dt="2022-05-23T11:50:24.234" v="5691" actId="478"/>
          <ac:spMkLst>
            <pc:docMk/>
            <pc:sldMk cId="3580752019" sldId="270"/>
            <ac:spMk id="250" creationId="{A1AC6B87-BA9E-B386-82C7-8EC545ED15DD}"/>
          </ac:spMkLst>
        </pc:spChg>
        <pc:spChg chg="add del mod">
          <ac:chgData name="Vipin Vargheese" userId="2f4dcd00-6b1b-4b18-a67c-af0afd44d09b" providerId="ADAL" clId="{9E7ECC9B-D0A6-4506-AD26-F2107CB99524}" dt="2022-05-23T11:50:24.234" v="5691" actId="478"/>
          <ac:spMkLst>
            <pc:docMk/>
            <pc:sldMk cId="3580752019" sldId="270"/>
            <ac:spMk id="251" creationId="{8EBD4A30-E2D1-69DC-FAAB-4BA78FBF167F}"/>
          </ac:spMkLst>
        </pc:spChg>
        <pc:spChg chg="add del mod">
          <ac:chgData name="Vipin Vargheese" userId="2f4dcd00-6b1b-4b18-a67c-af0afd44d09b" providerId="ADAL" clId="{9E7ECC9B-D0A6-4506-AD26-F2107CB99524}" dt="2022-05-23T11:50:24.234" v="5691" actId="478"/>
          <ac:spMkLst>
            <pc:docMk/>
            <pc:sldMk cId="3580752019" sldId="270"/>
            <ac:spMk id="252" creationId="{A5E827E1-E573-87D4-9F1E-D84188285C91}"/>
          </ac:spMkLst>
        </pc:spChg>
        <pc:spChg chg="add del mod">
          <ac:chgData name="Vipin Vargheese" userId="2f4dcd00-6b1b-4b18-a67c-af0afd44d09b" providerId="ADAL" clId="{9E7ECC9B-D0A6-4506-AD26-F2107CB99524}" dt="2022-05-23T11:50:24.234" v="5691" actId="478"/>
          <ac:spMkLst>
            <pc:docMk/>
            <pc:sldMk cId="3580752019" sldId="270"/>
            <ac:spMk id="253" creationId="{20753453-C5D1-7BAB-6FEE-1E23976F5019}"/>
          </ac:spMkLst>
        </pc:spChg>
        <pc:spChg chg="add del mod">
          <ac:chgData name="Vipin Vargheese" userId="2f4dcd00-6b1b-4b18-a67c-af0afd44d09b" providerId="ADAL" clId="{9E7ECC9B-D0A6-4506-AD26-F2107CB99524}" dt="2022-05-23T11:50:24.234" v="5691" actId="478"/>
          <ac:spMkLst>
            <pc:docMk/>
            <pc:sldMk cId="3580752019" sldId="270"/>
            <ac:spMk id="254" creationId="{E3E69459-33C3-E538-66A0-31E61DA70E88}"/>
          </ac:spMkLst>
        </pc:spChg>
        <pc:spChg chg="add mod">
          <ac:chgData name="Vipin Vargheese" userId="2f4dcd00-6b1b-4b18-a67c-af0afd44d09b" providerId="ADAL" clId="{9E7ECC9B-D0A6-4506-AD26-F2107CB99524}" dt="2022-05-23T11:55:20.711" v="5782" actId="1035"/>
          <ac:spMkLst>
            <pc:docMk/>
            <pc:sldMk cId="3580752019" sldId="270"/>
            <ac:spMk id="255" creationId="{FF1F8A30-B8C5-AB4F-D3A6-384E21770C9A}"/>
          </ac:spMkLst>
        </pc:spChg>
        <pc:spChg chg="add mod">
          <ac:chgData name="Vipin Vargheese" userId="2f4dcd00-6b1b-4b18-a67c-af0afd44d09b" providerId="ADAL" clId="{9E7ECC9B-D0A6-4506-AD26-F2107CB99524}" dt="2022-05-23T12:18:49.490" v="5947" actId="1076"/>
          <ac:spMkLst>
            <pc:docMk/>
            <pc:sldMk cId="3580752019" sldId="270"/>
            <ac:spMk id="256" creationId="{A86AB03A-978E-5632-74D9-245F77A38CF7}"/>
          </ac:spMkLst>
        </pc:spChg>
        <pc:spChg chg="add mod">
          <ac:chgData name="Vipin Vargheese" userId="2f4dcd00-6b1b-4b18-a67c-af0afd44d09b" providerId="ADAL" clId="{9E7ECC9B-D0A6-4506-AD26-F2107CB99524}" dt="2022-05-23T12:20:20.987" v="6098" actId="1035"/>
          <ac:spMkLst>
            <pc:docMk/>
            <pc:sldMk cId="3580752019" sldId="270"/>
            <ac:spMk id="257" creationId="{DF990591-E4CD-1A2E-8B91-50438DE62542}"/>
          </ac:spMkLst>
        </pc:spChg>
        <pc:spChg chg="add mod">
          <ac:chgData name="Vipin Vargheese" userId="2f4dcd00-6b1b-4b18-a67c-af0afd44d09b" providerId="ADAL" clId="{9E7ECC9B-D0A6-4506-AD26-F2107CB99524}" dt="2022-05-23T12:20:45.897" v="6121" actId="1036"/>
          <ac:spMkLst>
            <pc:docMk/>
            <pc:sldMk cId="3580752019" sldId="270"/>
            <ac:spMk id="258" creationId="{004FC549-9177-D864-79B5-606BC8825CC4}"/>
          </ac:spMkLst>
        </pc:spChg>
        <pc:spChg chg="add mod">
          <ac:chgData name="Vipin Vargheese" userId="2f4dcd00-6b1b-4b18-a67c-af0afd44d09b" providerId="ADAL" clId="{9E7ECC9B-D0A6-4506-AD26-F2107CB99524}" dt="2022-05-23T12:18:52.005" v="5948" actId="571"/>
          <ac:spMkLst>
            <pc:docMk/>
            <pc:sldMk cId="3580752019" sldId="270"/>
            <ac:spMk id="259" creationId="{EC11F15A-D0A2-08CA-30E5-4085BAF62A23}"/>
          </ac:spMkLst>
        </pc:spChg>
        <pc:spChg chg="add mod">
          <ac:chgData name="Vipin Vargheese" userId="2f4dcd00-6b1b-4b18-a67c-af0afd44d09b" providerId="ADAL" clId="{9E7ECC9B-D0A6-4506-AD26-F2107CB99524}" dt="2022-05-23T12:18:53.770" v="5949" actId="571"/>
          <ac:spMkLst>
            <pc:docMk/>
            <pc:sldMk cId="3580752019" sldId="270"/>
            <ac:spMk id="260" creationId="{66DA6C0D-90BF-08C3-E404-01CB78BAA9E3}"/>
          </ac:spMkLst>
        </pc:spChg>
        <pc:spChg chg="add mod">
          <ac:chgData name="Vipin Vargheese" userId="2f4dcd00-6b1b-4b18-a67c-af0afd44d09b" providerId="ADAL" clId="{9E7ECC9B-D0A6-4506-AD26-F2107CB99524}" dt="2022-05-23T12:25:09.337" v="6164" actId="1076"/>
          <ac:spMkLst>
            <pc:docMk/>
            <pc:sldMk cId="3580752019" sldId="270"/>
            <ac:spMk id="261" creationId="{C74D1CF4-303D-F3B5-FA09-2CE39BD37D32}"/>
          </ac:spMkLst>
        </pc:spChg>
        <pc:spChg chg="add del mod">
          <ac:chgData name="Vipin Vargheese" userId="2f4dcd00-6b1b-4b18-a67c-af0afd44d09b" providerId="ADAL" clId="{9E7ECC9B-D0A6-4506-AD26-F2107CB99524}" dt="2022-05-23T12:19:49.851" v="6075" actId="478"/>
          <ac:spMkLst>
            <pc:docMk/>
            <pc:sldMk cId="3580752019" sldId="270"/>
            <ac:spMk id="262" creationId="{3B0ABB6A-6DD4-C0B8-1E31-8EB3924B6068}"/>
          </ac:spMkLst>
        </pc:spChg>
        <pc:spChg chg="add mod">
          <ac:chgData name="Vipin Vargheese" userId="2f4dcd00-6b1b-4b18-a67c-af0afd44d09b" providerId="ADAL" clId="{9E7ECC9B-D0A6-4506-AD26-F2107CB99524}" dt="2022-05-23T12:19:26.488" v="6059" actId="1076"/>
          <ac:spMkLst>
            <pc:docMk/>
            <pc:sldMk cId="3580752019" sldId="270"/>
            <ac:spMk id="263" creationId="{C7B7CD9D-0922-68CB-1354-757AAE2B7E3A}"/>
          </ac:spMkLst>
        </pc:spChg>
        <pc:spChg chg="add mod">
          <ac:chgData name="Vipin Vargheese" userId="2f4dcd00-6b1b-4b18-a67c-af0afd44d09b" providerId="ADAL" clId="{9E7ECC9B-D0A6-4506-AD26-F2107CB99524}" dt="2022-05-23T12:19:58.636" v="6077" actId="1037"/>
          <ac:spMkLst>
            <pc:docMk/>
            <pc:sldMk cId="3580752019" sldId="270"/>
            <ac:spMk id="264" creationId="{FEEF9EC7-5EA9-B5EA-2B38-006DA4EBEFC7}"/>
          </ac:spMkLst>
        </pc:spChg>
        <pc:spChg chg="add mod">
          <ac:chgData name="Vipin Vargheese" userId="2f4dcd00-6b1b-4b18-a67c-af0afd44d09b" providerId="ADAL" clId="{9E7ECC9B-D0A6-4506-AD26-F2107CB99524}" dt="2022-05-23T12:22:15.714" v="6135" actId="14100"/>
          <ac:spMkLst>
            <pc:docMk/>
            <pc:sldMk cId="3580752019" sldId="270"/>
            <ac:spMk id="265" creationId="{03403CCD-5A28-A81C-A090-34E2022E9116}"/>
          </ac:spMkLst>
        </pc:spChg>
        <pc:spChg chg="add mod">
          <ac:chgData name="Vipin Vargheese" userId="2f4dcd00-6b1b-4b18-a67c-af0afd44d09b" providerId="ADAL" clId="{9E7ECC9B-D0A6-4506-AD26-F2107CB99524}" dt="2022-05-23T12:19:44.545" v="6073" actId="1035"/>
          <ac:spMkLst>
            <pc:docMk/>
            <pc:sldMk cId="3580752019" sldId="270"/>
            <ac:spMk id="266" creationId="{92DAABC2-86A3-8B1F-C510-2BB4E56C8A81}"/>
          </ac:spMkLst>
        </pc:spChg>
        <pc:spChg chg="add mod">
          <ac:chgData name="Vipin Vargheese" userId="2f4dcd00-6b1b-4b18-a67c-af0afd44d09b" providerId="ADAL" clId="{9E7ECC9B-D0A6-4506-AD26-F2107CB99524}" dt="2022-05-23T12:22:11.988" v="6133" actId="1076"/>
          <ac:spMkLst>
            <pc:docMk/>
            <pc:sldMk cId="3580752019" sldId="270"/>
            <ac:spMk id="267" creationId="{961AA384-612C-F717-A427-0182D1748091}"/>
          </ac:spMkLst>
        </pc:spChg>
        <pc:spChg chg="add del mod">
          <ac:chgData name="Vipin Vargheese" userId="2f4dcd00-6b1b-4b18-a67c-af0afd44d09b" providerId="ADAL" clId="{9E7ECC9B-D0A6-4506-AD26-F2107CB99524}" dt="2022-05-23T12:25:08.320" v="6161"/>
          <ac:spMkLst>
            <pc:docMk/>
            <pc:sldMk cId="3580752019" sldId="270"/>
            <ac:spMk id="268" creationId="{0CDED6EB-EC05-75E2-9BEC-1235387C9117}"/>
          </ac:spMkLst>
        </pc:spChg>
        <pc:spChg chg="add mod">
          <ac:chgData name="Vipin Vargheese" userId="2f4dcd00-6b1b-4b18-a67c-af0afd44d09b" providerId="ADAL" clId="{9E7ECC9B-D0A6-4506-AD26-F2107CB99524}" dt="2022-05-23T12:25:57.475" v="6246" actId="14100"/>
          <ac:spMkLst>
            <pc:docMk/>
            <pc:sldMk cId="3580752019" sldId="270"/>
            <ac:spMk id="269" creationId="{8276ADB9-6F1F-35A2-49D0-615EE7EF7204}"/>
          </ac:spMkLst>
        </pc:spChg>
        <pc:spChg chg="add del mod">
          <ac:chgData name="Vipin Vargheese" userId="2f4dcd00-6b1b-4b18-a67c-af0afd44d09b" providerId="ADAL" clId="{9E7ECC9B-D0A6-4506-AD26-F2107CB99524}" dt="2022-05-23T12:28:09.480" v="6248"/>
          <ac:spMkLst>
            <pc:docMk/>
            <pc:sldMk cId="3580752019" sldId="270"/>
            <ac:spMk id="270" creationId="{E916D558-9CC2-6F4A-2ACB-6924609EA4E6}"/>
          </ac:spMkLst>
        </pc:spChg>
        <pc:picChg chg="del">
          <ac:chgData name="Vipin Vargheese" userId="2f4dcd00-6b1b-4b18-a67c-af0afd44d09b" providerId="ADAL" clId="{9E7ECC9B-D0A6-4506-AD26-F2107CB99524}" dt="2022-05-19T08:34:18.051" v="1693" actId="478"/>
          <ac:picMkLst>
            <pc:docMk/>
            <pc:sldMk cId="3580752019" sldId="270"/>
            <ac:picMk id="6" creationId="{A30E031C-45E4-339A-8511-3E5E082F9039}"/>
          </ac:picMkLst>
        </pc:picChg>
        <pc:picChg chg="add del mod">
          <ac:chgData name="Vipin Vargheese" userId="2f4dcd00-6b1b-4b18-a67c-af0afd44d09b" providerId="ADAL" clId="{9E7ECC9B-D0A6-4506-AD26-F2107CB99524}" dt="2022-05-19T11:11:38.849" v="3463" actId="478"/>
          <ac:picMkLst>
            <pc:docMk/>
            <pc:sldMk cId="3580752019" sldId="270"/>
            <ac:picMk id="19" creationId="{FFF3D596-FD2E-2098-73B2-23CACFB219A4}"/>
          </ac:picMkLst>
        </pc:picChg>
        <pc:picChg chg="del">
          <ac:chgData name="Vipin Vargheese" userId="2f4dcd00-6b1b-4b18-a67c-af0afd44d09b" providerId="ADAL" clId="{9E7ECC9B-D0A6-4506-AD26-F2107CB99524}" dt="2022-05-19T08:34:14.514" v="1692" actId="478"/>
          <ac:picMkLst>
            <pc:docMk/>
            <pc:sldMk cId="3580752019" sldId="270"/>
            <ac:picMk id="22" creationId="{BB5EBCB7-45A4-4458-82FD-544D1ACF107A}"/>
          </ac:picMkLst>
        </pc:picChg>
        <pc:picChg chg="add del mod">
          <ac:chgData name="Vipin Vargheese" userId="2f4dcd00-6b1b-4b18-a67c-af0afd44d09b" providerId="ADAL" clId="{9E7ECC9B-D0A6-4506-AD26-F2107CB99524}" dt="2022-05-20T03:47:54.815" v="4555" actId="478"/>
          <ac:picMkLst>
            <pc:docMk/>
            <pc:sldMk cId="3580752019" sldId="270"/>
            <ac:picMk id="23" creationId="{3A46991B-ED3A-E89D-D342-39318B13652D}"/>
          </ac:picMkLst>
        </pc:picChg>
        <pc:picChg chg="add mod">
          <ac:chgData name="Vipin Vargheese" userId="2f4dcd00-6b1b-4b18-a67c-af0afd44d09b" providerId="ADAL" clId="{9E7ECC9B-D0A6-4506-AD26-F2107CB99524}" dt="2022-05-19T11:26:35.839" v="3991" actId="1036"/>
          <ac:picMkLst>
            <pc:docMk/>
            <pc:sldMk cId="3580752019" sldId="270"/>
            <ac:picMk id="25" creationId="{B6C78BB1-52EC-6DAC-5E90-4C98FA8D166D}"/>
          </ac:picMkLst>
        </pc:picChg>
        <pc:picChg chg="del">
          <ac:chgData name="Vipin Vargheese" userId="2f4dcd00-6b1b-4b18-a67c-af0afd44d09b" providerId="ADAL" clId="{9E7ECC9B-D0A6-4506-AD26-F2107CB99524}" dt="2022-05-19T08:33:42.084" v="1688" actId="478"/>
          <ac:picMkLst>
            <pc:docMk/>
            <pc:sldMk cId="3580752019" sldId="270"/>
            <ac:picMk id="26" creationId="{A98B199B-791A-958B-D64C-3B3BAAE83730}"/>
          </ac:picMkLst>
        </pc:picChg>
        <pc:picChg chg="mod">
          <ac:chgData name="Vipin Vargheese" userId="2f4dcd00-6b1b-4b18-a67c-af0afd44d09b" providerId="ADAL" clId="{9E7ECC9B-D0A6-4506-AD26-F2107CB99524}" dt="2022-05-19T09:30:39.908" v="1836"/>
          <ac:picMkLst>
            <pc:docMk/>
            <pc:sldMk cId="3580752019" sldId="270"/>
            <ac:picMk id="28" creationId="{E3A8FE65-F0D0-EA0B-5371-40FE503BFAC3}"/>
          </ac:picMkLst>
        </pc:picChg>
        <pc:picChg chg="add del mod">
          <ac:chgData name="Vipin Vargheese" userId="2f4dcd00-6b1b-4b18-a67c-af0afd44d09b" providerId="ADAL" clId="{9E7ECC9B-D0A6-4506-AD26-F2107CB99524}" dt="2022-05-19T11:18:56.511" v="3727" actId="478"/>
          <ac:picMkLst>
            <pc:docMk/>
            <pc:sldMk cId="3580752019" sldId="270"/>
            <ac:picMk id="29" creationId="{DA0783C6-C7DB-29E7-548C-2C2A52C675AD}"/>
          </ac:picMkLst>
        </pc:picChg>
        <pc:picChg chg="add del mod">
          <ac:chgData name="Vipin Vargheese" userId="2f4dcd00-6b1b-4b18-a67c-af0afd44d09b" providerId="ADAL" clId="{9E7ECC9B-D0A6-4506-AD26-F2107CB99524}" dt="2022-05-19T11:20:07.935" v="3738" actId="478"/>
          <ac:picMkLst>
            <pc:docMk/>
            <pc:sldMk cId="3580752019" sldId="270"/>
            <ac:picMk id="39" creationId="{D4D1BC81-9138-3279-1111-A1A8EEE99305}"/>
          </ac:picMkLst>
        </pc:picChg>
        <pc:picChg chg="del">
          <ac:chgData name="Vipin Vargheese" userId="2f4dcd00-6b1b-4b18-a67c-af0afd44d09b" providerId="ADAL" clId="{9E7ECC9B-D0A6-4506-AD26-F2107CB99524}" dt="2022-05-19T08:35:44.746" v="1716" actId="478"/>
          <ac:picMkLst>
            <pc:docMk/>
            <pc:sldMk cId="3580752019" sldId="270"/>
            <ac:picMk id="40" creationId="{535EF8AF-5EDA-4190-3BD6-548D3759091D}"/>
          </ac:picMkLst>
        </pc:picChg>
        <pc:picChg chg="del mod">
          <ac:chgData name="Vipin Vargheese" userId="2f4dcd00-6b1b-4b18-a67c-af0afd44d09b" providerId="ADAL" clId="{9E7ECC9B-D0A6-4506-AD26-F2107CB99524}" dt="2022-05-19T10:48:25.184" v="2755" actId="478"/>
          <ac:picMkLst>
            <pc:docMk/>
            <pc:sldMk cId="3580752019" sldId="270"/>
            <ac:picMk id="42" creationId="{0812677B-59E9-1405-7765-34882E55F726}"/>
          </ac:picMkLst>
        </pc:picChg>
        <pc:picChg chg="add del mod">
          <ac:chgData name="Vipin Vargheese" userId="2f4dcd00-6b1b-4b18-a67c-af0afd44d09b" providerId="ADAL" clId="{9E7ECC9B-D0A6-4506-AD26-F2107CB99524}" dt="2022-05-19T11:21:35.439" v="3747" actId="478"/>
          <ac:picMkLst>
            <pc:docMk/>
            <pc:sldMk cId="3580752019" sldId="270"/>
            <ac:picMk id="43" creationId="{61F79EB4-D5D4-4ECC-C15A-F7C79F280F68}"/>
          </ac:picMkLst>
        </pc:picChg>
        <pc:picChg chg="del mod">
          <ac:chgData name="Vipin Vargheese" userId="2f4dcd00-6b1b-4b18-a67c-af0afd44d09b" providerId="ADAL" clId="{9E7ECC9B-D0A6-4506-AD26-F2107CB99524}" dt="2022-05-19T11:24:43.715" v="3981" actId="478"/>
          <ac:picMkLst>
            <pc:docMk/>
            <pc:sldMk cId="3580752019" sldId="270"/>
            <ac:picMk id="45" creationId="{C8971868-B57D-2D15-772F-A22A1C72BF4B}"/>
          </ac:picMkLst>
        </pc:picChg>
        <pc:picChg chg="add mod">
          <ac:chgData name="Vipin Vargheese" userId="2f4dcd00-6b1b-4b18-a67c-af0afd44d09b" providerId="ADAL" clId="{9E7ECC9B-D0A6-4506-AD26-F2107CB99524}" dt="2022-05-20T03:08:47.308" v="4228" actId="1036"/>
          <ac:picMkLst>
            <pc:docMk/>
            <pc:sldMk cId="3580752019" sldId="270"/>
            <ac:picMk id="46" creationId="{A64DA4E2-7EA3-8EEE-EC89-D9265AA3FAEC}"/>
          </ac:picMkLst>
        </pc:picChg>
        <pc:picChg chg="del">
          <ac:chgData name="Vipin Vargheese" userId="2f4dcd00-6b1b-4b18-a67c-af0afd44d09b" providerId="ADAL" clId="{9E7ECC9B-D0A6-4506-AD26-F2107CB99524}" dt="2022-05-19T08:33:56.839" v="1690" actId="478"/>
          <ac:picMkLst>
            <pc:docMk/>
            <pc:sldMk cId="3580752019" sldId="270"/>
            <ac:picMk id="50" creationId="{B487165D-61F6-CCE2-9166-CA8D5E60CF8B}"/>
          </ac:picMkLst>
        </pc:picChg>
        <pc:picChg chg="del">
          <ac:chgData name="Vipin Vargheese" userId="2f4dcd00-6b1b-4b18-a67c-af0afd44d09b" providerId="ADAL" clId="{9E7ECC9B-D0A6-4506-AD26-F2107CB99524}" dt="2022-05-19T08:34:09.729" v="1691" actId="478"/>
          <ac:picMkLst>
            <pc:docMk/>
            <pc:sldMk cId="3580752019" sldId="270"/>
            <ac:picMk id="51" creationId="{7F644626-53AB-5CB8-829C-74D5856F0A5F}"/>
          </ac:picMkLst>
        </pc:picChg>
        <pc:picChg chg="del">
          <ac:chgData name="Vipin Vargheese" userId="2f4dcd00-6b1b-4b18-a67c-af0afd44d09b" providerId="ADAL" clId="{9E7ECC9B-D0A6-4506-AD26-F2107CB99524}" dt="2022-05-19T08:34:09.729" v="1691" actId="478"/>
          <ac:picMkLst>
            <pc:docMk/>
            <pc:sldMk cId="3580752019" sldId="270"/>
            <ac:picMk id="52" creationId="{BBE822A7-F456-6D7B-EEDC-9453AD530148}"/>
          </ac:picMkLst>
        </pc:picChg>
        <pc:picChg chg="mod">
          <ac:chgData name="Vipin Vargheese" userId="2f4dcd00-6b1b-4b18-a67c-af0afd44d09b" providerId="ADAL" clId="{9E7ECC9B-D0A6-4506-AD26-F2107CB99524}" dt="2022-05-19T10:44:03.782" v="2521" actId="14861"/>
          <ac:picMkLst>
            <pc:docMk/>
            <pc:sldMk cId="3580752019" sldId="270"/>
            <ac:picMk id="55" creationId="{2417352E-D3E2-43DF-1A02-C4EC40C768E7}"/>
          </ac:picMkLst>
        </pc:picChg>
        <pc:picChg chg="del">
          <ac:chgData name="Vipin Vargheese" userId="2f4dcd00-6b1b-4b18-a67c-af0afd44d09b" providerId="ADAL" clId="{9E7ECC9B-D0A6-4506-AD26-F2107CB99524}" dt="2022-05-19T08:34:33.852" v="1698" actId="478"/>
          <ac:picMkLst>
            <pc:docMk/>
            <pc:sldMk cId="3580752019" sldId="270"/>
            <ac:picMk id="62" creationId="{91D265AF-253A-C29A-C2F6-6175174A1B96}"/>
          </ac:picMkLst>
        </pc:picChg>
        <pc:picChg chg="del">
          <ac:chgData name="Vipin Vargheese" userId="2f4dcd00-6b1b-4b18-a67c-af0afd44d09b" providerId="ADAL" clId="{9E7ECC9B-D0A6-4506-AD26-F2107CB99524}" dt="2022-05-19T08:34:33.852" v="1698" actId="478"/>
          <ac:picMkLst>
            <pc:docMk/>
            <pc:sldMk cId="3580752019" sldId="270"/>
            <ac:picMk id="63" creationId="{40939444-5153-F6EF-2447-030C74100530}"/>
          </ac:picMkLst>
        </pc:picChg>
        <pc:picChg chg="add del mod">
          <ac:chgData name="Vipin Vargheese" userId="2f4dcd00-6b1b-4b18-a67c-af0afd44d09b" providerId="ADAL" clId="{9E7ECC9B-D0A6-4506-AD26-F2107CB99524}" dt="2022-05-20T04:03:02.119" v="4830" actId="478"/>
          <ac:picMkLst>
            <pc:docMk/>
            <pc:sldMk cId="3580752019" sldId="270"/>
            <ac:picMk id="65" creationId="{04BF382B-8F73-AFFA-441B-DFEFB8030AF4}"/>
          </ac:picMkLst>
        </pc:picChg>
        <pc:picChg chg="del">
          <ac:chgData name="Vipin Vargheese" userId="2f4dcd00-6b1b-4b18-a67c-af0afd44d09b" providerId="ADAL" clId="{9E7ECC9B-D0A6-4506-AD26-F2107CB99524}" dt="2022-05-19T10:02:54.496" v="2012" actId="478"/>
          <ac:picMkLst>
            <pc:docMk/>
            <pc:sldMk cId="3580752019" sldId="270"/>
            <ac:picMk id="70" creationId="{C69ED0ED-97E0-D873-C436-A11169C2C3FB}"/>
          </ac:picMkLst>
        </pc:picChg>
        <pc:picChg chg="add mod">
          <ac:chgData name="Vipin Vargheese" userId="2f4dcd00-6b1b-4b18-a67c-af0afd44d09b" providerId="ADAL" clId="{9E7ECC9B-D0A6-4506-AD26-F2107CB99524}" dt="2022-05-20T03:56:34.353" v="4729" actId="1038"/>
          <ac:picMkLst>
            <pc:docMk/>
            <pc:sldMk cId="3580752019" sldId="270"/>
            <ac:picMk id="74" creationId="{87FA9A03-86D3-F89A-224E-9D6F84826055}"/>
          </ac:picMkLst>
        </pc:picChg>
        <pc:picChg chg="add del mod">
          <ac:chgData name="Vipin Vargheese" userId="2f4dcd00-6b1b-4b18-a67c-af0afd44d09b" providerId="ADAL" clId="{9E7ECC9B-D0A6-4506-AD26-F2107CB99524}" dt="2022-05-20T03:01:41.269" v="4038" actId="478"/>
          <ac:picMkLst>
            <pc:docMk/>
            <pc:sldMk cId="3580752019" sldId="270"/>
            <ac:picMk id="77" creationId="{07895BB7-2781-CEC8-7347-A8AD7066E88C}"/>
          </ac:picMkLst>
        </pc:picChg>
        <pc:picChg chg="add del mod">
          <ac:chgData name="Vipin Vargheese" userId="2f4dcd00-6b1b-4b18-a67c-af0afd44d09b" providerId="ADAL" clId="{9E7ECC9B-D0A6-4506-AD26-F2107CB99524}" dt="2022-05-20T03:05:10.283" v="4210" actId="21"/>
          <ac:picMkLst>
            <pc:docMk/>
            <pc:sldMk cId="3580752019" sldId="270"/>
            <ac:picMk id="79" creationId="{9DA42DDB-0AB0-FAE9-BD8E-2E248D0B7F0E}"/>
          </ac:picMkLst>
        </pc:picChg>
        <pc:picChg chg="add mod">
          <ac:chgData name="Vipin Vargheese" userId="2f4dcd00-6b1b-4b18-a67c-af0afd44d09b" providerId="ADAL" clId="{9E7ECC9B-D0A6-4506-AD26-F2107CB99524}" dt="2022-05-20T04:24:03.182" v="5103" actId="1076"/>
          <ac:picMkLst>
            <pc:docMk/>
            <pc:sldMk cId="3580752019" sldId="270"/>
            <ac:picMk id="81" creationId="{52E32E6E-13BB-03DC-76B1-46C7999CFDF5}"/>
          </ac:picMkLst>
        </pc:picChg>
        <pc:picChg chg="add mod">
          <ac:chgData name="Vipin Vargheese" userId="2f4dcd00-6b1b-4b18-a67c-af0afd44d09b" providerId="ADAL" clId="{9E7ECC9B-D0A6-4506-AD26-F2107CB99524}" dt="2022-05-20T04:22:28.842" v="5098" actId="1036"/>
          <ac:picMkLst>
            <pc:docMk/>
            <pc:sldMk cId="3580752019" sldId="270"/>
            <ac:picMk id="94" creationId="{CF229A07-0252-27AA-9160-0E9BEFE4FE03}"/>
          </ac:picMkLst>
        </pc:picChg>
        <pc:picChg chg="add mod">
          <ac:chgData name="Vipin Vargheese" userId="2f4dcd00-6b1b-4b18-a67c-af0afd44d09b" providerId="ADAL" clId="{9E7ECC9B-D0A6-4506-AD26-F2107CB99524}" dt="2022-05-20T04:29:29.787" v="5188"/>
          <ac:picMkLst>
            <pc:docMk/>
            <pc:sldMk cId="3580752019" sldId="270"/>
            <ac:picMk id="113" creationId="{85DD8C5F-D74A-8B79-9892-C28DE9CC581E}"/>
          </ac:picMkLst>
        </pc:picChg>
        <pc:picChg chg="add mod">
          <ac:chgData name="Vipin Vargheese" userId="2f4dcd00-6b1b-4b18-a67c-af0afd44d09b" providerId="ADAL" clId="{9E7ECC9B-D0A6-4506-AD26-F2107CB99524}" dt="2022-05-19T09:30:22.350" v="1835" actId="1367"/>
          <ac:picMkLst>
            <pc:docMk/>
            <pc:sldMk cId="3580752019" sldId="270"/>
            <ac:picMk id="147" creationId="{ACA84E4C-9DE2-6B0D-D893-E55584F8DF36}"/>
          </ac:picMkLst>
        </pc:picChg>
        <pc:cxnChg chg="del">
          <ac:chgData name="Vipin Vargheese" userId="2f4dcd00-6b1b-4b18-a67c-af0afd44d09b" providerId="ADAL" clId="{9E7ECC9B-D0A6-4506-AD26-F2107CB99524}" dt="2022-05-19T10:04:18.796" v="2102" actId="478"/>
          <ac:cxnSpMkLst>
            <pc:docMk/>
            <pc:sldMk cId="3580752019" sldId="270"/>
            <ac:cxnSpMk id="83" creationId="{26299CD3-04D4-A96C-E9C1-EF945107CBB8}"/>
          </ac:cxnSpMkLst>
        </pc:cxnChg>
        <pc:cxnChg chg="add del">
          <ac:chgData name="Vipin Vargheese" userId="2f4dcd00-6b1b-4b18-a67c-af0afd44d09b" providerId="ADAL" clId="{9E7ECC9B-D0A6-4506-AD26-F2107CB99524}" dt="2022-05-20T04:06:38.051" v="4867" actId="478"/>
          <ac:cxnSpMkLst>
            <pc:docMk/>
            <pc:sldMk cId="3580752019" sldId="270"/>
            <ac:cxnSpMk id="167" creationId="{6C1987D3-8C38-A54C-6FD8-9B5A6706C573}"/>
          </ac:cxnSpMkLst>
        </pc:cxnChg>
        <pc:cxnChg chg="add del">
          <ac:chgData name="Vipin Vargheese" userId="2f4dcd00-6b1b-4b18-a67c-af0afd44d09b" providerId="ADAL" clId="{9E7ECC9B-D0A6-4506-AD26-F2107CB99524}" dt="2022-05-20T04:06:38.051" v="4867" actId="478"/>
          <ac:cxnSpMkLst>
            <pc:docMk/>
            <pc:sldMk cId="3580752019" sldId="270"/>
            <ac:cxnSpMk id="168" creationId="{D53F07EA-51E5-452A-45B5-0EB6C124C5A9}"/>
          </ac:cxnSpMkLst>
        </pc:cxnChg>
        <pc:cxnChg chg="del">
          <ac:chgData name="Vipin Vargheese" userId="2f4dcd00-6b1b-4b18-a67c-af0afd44d09b" providerId="ADAL" clId="{9E7ECC9B-D0A6-4506-AD26-F2107CB99524}" dt="2022-05-20T04:06:28.161" v="4866" actId="478"/>
          <ac:cxnSpMkLst>
            <pc:docMk/>
            <pc:sldMk cId="3580752019" sldId="270"/>
            <ac:cxnSpMk id="169" creationId="{F7BE6BD6-5917-A114-495F-D2BAC2A8207A}"/>
          </ac:cxnSpMkLst>
        </pc:cxnChg>
        <pc:cxnChg chg="del">
          <ac:chgData name="Vipin Vargheese" userId="2f4dcd00-6b1b-4b18-a67c-af0afd44d09b" providerId="ADAL" clId="{9E7ECC9B-D0A6-4506-AD26-F2107CB99524}" dt="2022-05-20T04:06:38.051" v="4867" actId="478"/>
          <ac:cxnSpMkLst>
            <pc:docMk/>
            <pc:sldMk cId="3580752019" sldId="270"/>
            <ac:cxnSpMk id="170" creationId="{E0299F8A-D778-8A42-02DC-EC2A65514C29}"/>
          </ac:cxnSpMkLst>
        </pc:cxnChg>
        <pc:cxnChg chg="del">
          <ac:chgData name="Vipin Vargheese" userId="2f4dcd00-6b1b-4b18-a67c-af0afd44d09b" providerId="ADAL" clId="{9E7ECC9B-D0A6-4506-AD26-F2107CB99524}" dt="2022-05-20T04:06:38.051" v="4867" actId="478"/>
          <ac:cxnSpMkLst>
            <pc:docMk/>
            <pc:sldMk cId="3580752019" sldId="270"/>
            <ac:cxnSpMk id="171" creationId="{286229F8-0B7A-0C3C-6DD5-64D76130AF37}"/>
          </ac:cxnSpMkLst>
        </pc:cxnChg>
        <pc:cxnChg chg="del">
          <ac:chgData name="Vipin Vargheese" userId="2f4dcd00-6b1b-4b18-a67c-af0afd44d09b" providerId="ADAL" clId="{9E7ECC9B-D0A6-4506-AD26-F2107CB99524}" dt="2022-05-20T04:06:38.051" v="4867" actId="478"/>
          <ac:cxnSpMkLst>
            <pc:docMk/>
            <pc:sldMk cId="3580752019" sldId="270"/>
            <ac:cxnSpMk id="172" creationId="{38363D39-9F68-41E0-46D1-B6D3B6FD662E}"/>
          </ac:cxnSpMkLst>
        </pc:cxnChg>
      </pc:sldChg>
      <pc:sldChg chg="add del setBg">
        <pc:chgData name="Vipin Vargheese" userId="2f4dcd00-6b1b-4b18-a67c-af0afd44d09b" providerId="ADAL" clId="{9E7ECC9B-D0A6-4506-AD26-F2107CB99524}" dt="2022-05-23T11:51:35.592" v="5703" actId="47"/>
        <pc:sldMkLst>
          <pc:docMk/>
          <pc:sldMk cId="828424150" sldId="271"/>
        </pc:sldMkLst>
      </pc:sldChg>
      <pc:sldChg chg="addSp delSp modSp add mod setBg">
        <pc:chgData name="Vipin Vargheese" userId="2f4dcd00-6b1b-4b18-a67c-af0afd44d09b" providerId="ADAL" clId="{9E7ECC9B-D0A6-4506-AD26-F2107CB99524}" dt="2022-05-24T06:54:38.340" v="9212" actId="1366"/>
        <pc:sldMkLst>
          <pc:docMk/>
          <pc:sldMk cId="3096420678" sldId="271"/>
        </pc:sldMkLst>
        <pc:spChg chg="mod">
          <ac:chgData name="Vipin Vargheese" userId="2f4dcd00-6b1b-4b18-a67c-af0afd44d09b" providerId="ADAL" clId="{9E7ECC9B-D0A6-4506-AD26-F2107CB99524}" dt="2022-05-24T04:03:20.846" v="6843" actId="14100"/>
          <ac:spMkLst>
            <pc:docMk/>
            <pc:sldMk cId="3096420678" sldId="271"/>
            <ac:spMk id="2" creationId="{94D4C30A-B074-5205-FF32-B4F4A0E9E665}"/>
          </ac:spMkLst>
        </pc:spChg>
        <pc:spChg chg="mod">
          <ac:chgData name="Vipin Vargheese" userId="2f4dcd00-6b1b-4b18-a67c-af0afd44d09b" providerId="ADAL" clId="{9E7ECC9B-D0A6-4506-AD26-F2107CB99524}" dt="2022-05-24T04:02:39.584" v="6836" actId="2085"/>
          <ac:spMkLst>
            <pc:docMk/>
            <pc:sldMk cId="3096420678" sldId="271"/>
            <ac:spMk id="11" creationId="{A302B7CD-D339-EA82-9D08-341EADF5A581}"/>
          </ac:spMkLst>
        </pc:spChg>
        <pc:spChg chg="add mod">
          <ac:chgData name="Vipin Vargheese" userId="2f4dcd00-6b1b-4b18-a67c-af0afd44d09b" providerId="ADAL" clId="{9E7ECC9B-D0A6-4506-AD26-F2107CB99524}" dt="2022-05-24T04:02:42.289" v="6837" actId="2085"/>
          <ac:spMkLst>
            <pc:docMk/>
            <pc:sldMk cId="3096420678" sldId="271"/>
            <ac:spMk id="29" creationId="{505D8186-7AAD-3179-DB23-7AC006C14CC0}"/>
          </ac:spMkLst>
        </pc:spChg>
        <pc:spChg chg="add mod">
          <ac:chgData name="Vipin Vargheese" userId="2f4dcd00-6b1b-4b18-a67c-af0afd44d09b" providerId="ADAL" clId="{9E7ECC9B-D0A6-4506-AD26-F2107CB99524}" dt="2022-05-24T04:03:34.682" v="6845" actId="14100"/>
          <ac:spMkLst>
            <pc:docMk/>
            <pc:sldMk cId="3096420678" sldId="271"/>
            <ac:spMk id="31" creationId="{C715341B-E507-169F-3F31-99C0BEF1296A}"/>
          </ac:spMkLst>
        </pc:spChg>
        <pc:spChg chg="add mod">
          <ac:chgData name="Vipin Vargheese" userId="2f4dcd00-6b1b-4b18-a67c-af0afd44d09b" providerId="ADAL" clId="{9E7ECC9B-D0A6-4506-AD26-F2107CB99524}" dt="2022-05-24T04:03:13.935" v="6842" actId="14100"/>
          <ac:spMkLst>
            <pc:docMk/>
            <pc:sldMk cId="3096420678" sldId="271"/>
            <ac:spMk id="32" creationId="{E949A438-0B6A-929A-720B-1F9850CF1AE5}"/>
          </ac:spMkLst>
        </pc:spChg>
        <pc:spChg chg="add mod">
          <ac:chgData name="Vipin Vargheese" userId="2f4dcd00-6b1b-4b18-a67c-af0afd44d09b" providerId="ADAL" clId="{9E7ECC9B-D0A6-4506-AD26-F2107CB99524}" dt="2022-05-24T04:02:36.262" v="6835" actId="2085"/>
          <ac:spMkLst>
            <pc:docMk/>
            <pc:sldMk cId="3096420678" sldId="271"/>
            <ac:spMk id="33" creationId="{D8517C52-28DE-89F8-4724-346D3B144F68}"/>
          </ac:spMkLst>
        </pc:spChg>
        <pc:spChg chg="add del mod">
          <ac:chgData name="Vipin Vargheese" userId="2f4dcd00-6b1b-4b18-a67c-af0afd44d09b" providerId="ADAL" clId="{9E7ECC9B-D0A6-4506-AD26-F2107CB99524}" dt="2022-05-24T03:53:26.384" v="6672" actId="1036"/>
          <ac:spMkLst>
            <pc:docMk/>
            <pc:sldMk cId="3096420678" sldId="271"/>
            <ac:spMk id="93" creationId="{25320370-0C32-5682-556B-752451BFDC91}"/>
          </ac:spMkLst>
        </pc:spChg>
        <pc:spChg chg="del mod">
          <ac:chgData name="Vipin Vargheese" userId="2f4dcd00-6b1b-4b18-a67c-af0afd44d09b" providerId="ADAL" clId="{9E7ECC9B-D0A6-4506-AD26-F2107CB99524}" dt="2022-05-24T04:09:19.308" v="6967" actId="478"/>
          <ac:spMkLst>
            <pc:docMk/>
            <pc:sldMk cId="3096420678" sldId="271"/>
            <ac:spMk id="105" creationId="{7A961A26-FEFC-2328-BBCC-C4E2F5E62CC6}"/>
          </ac:spMkLst>
        </pc:spChg>
        <pc:spChg chg="del mod">
          <ac:chgData name="Vipin Vargheese" userId="2f4dcd00-6b1b-4b18-a67c-af0afd44d09b" providerId="ADAL" clId="{9E7ECC9B-D0A6-4506-AD26-F2107CB99524}" dt="2022-05-24T04:09:26.178" v="6973" actId="478"/>
          <ac:spMkLst>
            <pc:docMk/>
            <pc:sldMk cId="3096420678" sldId="271"/>
            <ac:spMk id="106" creationId="{3007A158-494D-2F4E-AFEA-0113013400F9}"/>
          </ac:spMkLst>
        </pc:spChg>
        <pc:spChg chg="add del mod">
          <ac:chgData name="Vipin Vargheese" userId="2f4dcd00-6b1b-4b18-a67c-af0afd44d09b" providerId="ADAL" clId="{9E7ECC9B-D0A6-4506-AD26-F2107CB99524}" dt="2022-05-24T04:04:31.422" v="6868" actId="478"/>
          <ac:spMkLst>
            <pc:docMk/>
            <pc:sldMk cId="3096420678" sldId="271"/>
            <ac:spMk id="111" creationId="{32658CC4-8C15-8C80-B6D1-9C1B29984D40}"/>
          </ac:spMkLst>
        </pc:spChg>
        <pc:spChg chg="add del mod">
          <ac:chgData name="Vipin Vargheese" userId="2f4dcd00-6b1b-4b18-a67c-af0afd44d09b" providerId="ADAL" clId="{9E7ECC9B-D0A6-4506-AD26-F2107CB99524}" dt="2022-05-24T04:04:20.570" v="6863" actId="478"/>
          <ac:spMkLst>
            <pc:docMk/>
            <pc:sldMk cId="3096420678" sldId="271"/>
            <ac:spMk id="118" creationId="{72A5FED8-A344-5224-9522-623CF243BEB2}"/>
          </ac:spMkLst>
        </pc:spChg>
        <pc:spChg chg="add mod">
          <ac:chgData name="Vipin Vargheese" userId="2f4dcd00-6b1b-4b18-a67c-af0afd44d09b" providerId="ADAL" clId="{9E7ECC9B-D0A6-4506-AD26-F2107CB99524}" dt="2022-05-24T03:52:24.421" v="6479" actId="571"/>
          <ac:spMkLst>
            <pc:docMk/>
            <pc:sldMk cId="3096420678" sldId="271"/>
            <ac:spMk id="119" creationId="{3D5F536C-BBF2-4D02-A7D7-B64720F01966}"/>
          </ac:spMkLst>
        </pc:spChg>
        <pc:spChg chg="add mod">
          <ac:chgData name="Vipin Vargheese" userId="2f4dcd00-6b1b-4b18-a67c-af0afd44d09b" providerId="ADAL" clId="{9E7ECC9B-D0A6-4506-AD26-F2107CB99524}" dt="2022-05-24T03:52:24.421" v="6479" actId="571"/>
          <ac:spMkLst>
            <pc:docMk/>
            <pc:sldMk cId="3096420678" sldId="271"/>
            <ac:spMk id="120" creationId="{452806AE-D4AB-0D58-1D55-A8315E87304F}"/>
          </ac:spMkLst>
        </pc:spChg>
        <pc:spChg chg="add mod">
          <ac:chgData name="Vipin Vargheese" userId="2f4dcd00-6b1b-4b18-a67c-af0afd44d09b" providerId="ADAL" clId="{9E7ECC9B-D0A6-4506-AD26-F2107CB99524}" dt="2022-05-24T03:52:24.421" v="6479" actId="571"/>
          <ac:spMkLst>
            <pc:docMk/>
            <pc:sldMk cId="3096420678" sldId="271"/>
            <ac:spMk id="121" creationId="{E08C6871-122D-63D6-0538-B4BDF4E64B6E}"/>
          </ac:spMkLst>
        </pc:spChg>
        <pc:spChg chg="add mod">
          <ac:chgData name="Vipin Vargheese" userId="2f4dcd00-6b1b-4b18-a67c-af0afd44d09b" providerId="ADAL" clId="{9E7ECC9B-D0A6-4506-AD26-F2107CB99524}" dt="2022-05-24T03:52:24.421" v="6479" actId="571"/>
          <ac:spMkLst>
            <pc:docMk/>
            <pc:sldMk cId="3096420678" sldId="271"/>
            <ac:spMk id="122" creationId="{0757122E-A79F-A29B-8244-22E7023882CE}"/>
          </ac:spMkLst>
        </pc:spChg>
        <pc:spChg chg="add mod">
          <ac:chgData name="Vipin Vargheese" userId="2f4dcd00-6b1b-4b18-a67c-af0afd44d09b" providerId="ADAL" clId="{9E7ECC9B-D0A6-4506-AD26-F2107CB99524}" dt="2022-05-24T03:52:26.362" v="6480" actId="571"/>
          <ac:spMkLst>
            <pc:docMk/>
            <pc:sldMk cId="3096420678" sldId="271"/>
            <ac:spMk id="123" creationId="{DCB305AA-12AB-3CB0-2651-D7053362A809}"/>
          </ac:spMkLst>
        </pc:spChg>
        <pc:spChg chg="add mod">
          <ac:chgData name="Vipin Vargheese" userId="2f4dcd00-6b1b-4b18-a67c-af0afd44d09b" providerId="ADAL" clId="{9E7ECC9B-D0A6-4506-AD26-F2107CB99524}" dt="2022-05-24T03:52:26.362" v="6480" actId="571"/>
          <ac:spMkLst>
            <pc:docMk/>
            <pc:sldMk cId="3096420678" sldId="271"/>
            <ac:spMk id="124" creationId="{7A937228-5466-2A39-C6EB-E2FBA96DE2C9}"/>
          </ac:spMkLst>
        </pc:spChg>
        <pc:spChg chg="add mod">
          <ac:chgData name="Vipin Vargheese" userId="2f4dcd00-6b1b-4b18-a67c-af0afd44d09b" providerId="ADAL" clId="{9E7ECC9B-D0A6-4506-AD26-F2107CB99524}" dt="2022-05-24T03:52:26.362" v="6480" actId="571"/>
          <ac:spMkLst>
            <pc:docMk/>
            <pc:sldMk cId="3096420678" sldId="271"/>
            <ac:spMk id="125" creationId="{57FDD4E3-032D-5F9B-7EFF-8251BC7735DC}"/>
          </ac:spMkLst>
        </pc:spChg>
        <pc:spChg chg="add mod">
          <ac:chgData name="Vipin Vargheese" userId="2f4dcd00-6b1b-4b18-a67c-af0afd44d09b" providerId="ADAL" clId="{9E7ECC9B-D0A6-4506-AD26-F2107CB99524}" dt="2022-05-24T03:52:26.362" v="6480" actId="571"/>
          <ac:spMkLst>
            <pc:docMk/>
            <pc:sldMk cId="3096420678" sldId="271"/>
            <ac:spMk id="126" creationId="{2A846836-7CB4-1DD1-03A6-57E107311F72}"/>
          </ac:spMkLst>
        </pc:spChg>
        <pc:spChg chg="add mod">
          <ac:chgData name="Vipin Vargheese" userId="2f4dcd00-6b1b-4b18-a67c-af0afd44d09b" providerId="ADAL" clId="{9E7ECC9B-D0A6-4506-AD26-F2107CB99524}" dt="2022-05-24T03:52:26.362" v="6480" actId="571"/>
          <ac:spMkLst>
            <pc:docMk/>
            <pc:sldMk cId="3096420678" sldId="271"/>
            <ac:spMk id="127" creationId="{8F71BE9D-B802-EF1B-E4FA-63FA3A128CD9}"/>
          </ac:spMkLst>
        </pc:spChg>
        <pc:spChg chg="add mod">
          <ac:chgData name="Vipin Vargheese" userId="2f4dcd00-6b1b-4b18-a67c-af0afd44d09b" providerId="ADAL" clId="{9E7ECC9B-D0A6-4506-AD26-F2107CB99524}" dt="2022-05-24T03:52:26.362" v="6480" actId="571"/>
          <ac:spMkLst>
            <pc:docMk/>
            <pc:sldMk cId="3096420678" sldId="271"/>
            <ac:spMk id="128" creationId="{D89954BE-155A-7EE5-E231-0AFCD5C6AD4B}"/>
          </ac:spMkLst>
        </pc:spChg>
        <pc:spChg chg="add mod">
          <ac:chgData name="Vipin Vargheese" userId="2f4dcd00-6b1b-4b18-a67c-af0afd44d09b" providerId="ADAL" clId="{9E7ECC9B-D0A6-4506-AD26-F2107CB99524}" dt="2022-05-24T03:52:28.840" v="6481" actId="571"/>
          <ac:spMkLst>
            <pc:docMk/>
            <pc:sldMk cId="3096420678" sldId="271"/>
            <ac:spMk id="129" creationId="{A6A01FFB-4C6B-91BE-DC78-D067DE08AC72}"/>
          </ac:spMkLst>
        </pc:spChg>
        <pc:spChg chg="add mod">
          <ac:chgData name="Vipin Vargheese" userId="2f4dcd00-6b1b-4b18-a67c-af0afd44d09b" providerId="ADAL" clId="{9E7ECC9B-D0A6-4506-AD26-F2107CB99524}" dt="2022-05-24T03:52:28.840" v="6481" actId="571"/>
          <ac:spMkLst>
            <pc:docMk/>
            <pc:sldMk cId="3096420678" sldId="271"/>
            <ac:spMk id="130" creationId="{D8F25930-A6EE-2C76-D089-5AFC14927358}"/>
          </ac:spMkLst>
        </pc:spChg>
        <pc:spChg chg="add mod">
          <ac:chgData name="Vipin Vargheese" userId="2f4dcd00-6b1b-4b18-a67c-af0afd44d09b" providerId="ADAL" clId="{9E7ECC9B-D0A6-4506-AD26-F2107CB99524}" dt="2022-05-24T03:52:28.840" v="6481" actId="571"/>
          <ac:spMkLst>
            <pc:docMk/>
            <pc:sldMk cId="3096420678" sldId="271"/>
            <ac:spMk id="131" creationId="{F54A4E77-E7B4-9853-72FE-F8870477A52C}"/>
          </ac:spMkLst>
        </pc:spChg>
        <pc:spChg chg="add mod">
          <ac:chgData name="Vipin Vargheese" userId="2f4dcd00-6b1b-4b18-a67c-af0afd44d09b" providerId="ADAL" clId="{9E7ECC9B-D0A6-4506-AD26-F2107CB99524}" dt="2022-05-24T03:52:28.840" v="6481" actId="571"/>
          <ac:spMkLst>
            <pc:docMk/>
            <pc:sldMk cId="3096420678" sldId="271"/>
            <ac:spMk id="132" creationId="{943AD3D1-92B5-2CEB-FB11-935DBC0F92A6}"/>
          </ac:spMkLst>
        </pc:spChg>
        <pc:spChg chg="add mod">
          <ac:chgData name="Vipin Vargheese" userId="2f4dcd00-6b1b-4b18-a67c-af0afd44d09b" providerId="ADAL" clId="{9E7ECC9B-D0A6-4506-AD26-F2107CB99524}" dt="2022-05-24T03:52:28.840" v="6481" actId="571"/>
          <ac:spMkLst>
            <pc:docMk/>
            <pc:sldMk cId="3096420678" sldId="271"/>
            <ac:spMk id="133" creationId="{C1C61997-296A-731F-04E8-D956ECAA8DE4}"/>
          </ac:spMkLst>
        </pc:spChg>
        <pc:spChg chg="add mod">
          <ac:chgData name="Vipin Vargheese" userId="2f4dcd00-6b1b-4b18-a67c-af0afd44d09b" providerId="ADAL" clId="{9E7ECC9B-D0A6-4506-AD26-F2107CB99524}" dt="2022-05-24T03:52:28.840" v="6481" actId="571"/>
          <ac:spMkLst>
            <pc:docMk/>
            <pc:sldMk cId="3096420678" sldId="271"/>
            <ac:spMk id="134" creationId="{749A11E8-BE8C-3495-0959-B81845C70214}"/>
          </ac:spMkLst>
        </pc:spChg>
        <pc:spChg chg="add mod">
          <ac:chgData name="Vipin Vargheese" userId="2f4dcd00-6b1b-4b18-a67c-af0afd44d09b" providerId="ADAL" clId="{9E7ECC9B-D0A6-4506-AD26-F2107CB99524}" dt="2022-05-24T03:52:30.689" v="6482" actId="571"/>
          <ac:spMkLst>
            <pc:docMk/>
            <pc:sldMk cId="3096420678" sldId="271"/>
            <ac:spMk id="135" creationId="{E8208864-A919-E603-713B-1C822828D8C5}"/>
          </ac:spMkLst>
        </pc:spChg>
        <pc:spChg chg="add mod">
          <ac:chgData name="Vipin Vargheese" userId="2f4dcd00-6b1b-4b18-a67c-af0afd44d09b" providerId="ADAL" clId="{9E7ECC9B-D0A6-4506-AD26-F2107CB99524}" dt="2022-05-24T03:52:30.689" v="6482" actId="571"/>
          <ac:spMkLst>
            <pc:docMk/>
            <pc:sldMk cId="3096420678" sldId="271"/>
            <ac:spMk id="136" creationId="{FCA7C460-6F91-F1D3-2D05-26D82C50D47B}"/>
          </ac:spMkLst>
        </pc:spChg>
        <pc:spChg chg="add mod">
          <ac:chgData name="Vipin Vargheese" userId="2f4dcd00-6b1b-4b18-a67c-af0afd44d09b" providerId="ADAL" clId="{9E7ECC9B-D0A6-4506-AD26-F2107CB99524}" dt="2022-05-24T03:52:30.689" v="6482" actId="571"/>
          <ac:spMkLst>
            <pc:docMk/>
            <pc:sldMk cId="3096420678" sldId="271"/>
            <ac:spMk id="137" creationId="{0D2CFEFD-4F2B-F5F5-DACD-F804847D05DD}"/>
          </ac:spMkLst>
        </pc:spChg>
        <pc:spChg chg="add mod">
          <ac:chgData name="Vipin Vargheese" userId="2f4dcd00-6b1b-4b18-a67c-af0afd44d09b" providerId="ADAL" clId="{9E7ECC9B-D0A6-4506-AD26-F2107CB99524}" dt="2022-05-24T03:52:30.689" v="6482" actId="571"/>
          <ac:spMkLst>
            <pc:docMk/>
            <pc:sldMk cId="3096420678" sldId="271"/>
            <ac:spMk id="138" creationId="{14141899-97C5-A070-10F3-4437E55D60EA}"/>
          </ac:spMkLst>
        </pc:spChg>
        <pc:spChg chg="add mod">
          <ac:chgData name="Vipin Vargheese" userId="2f4dcd00-6b1b-4b18-a67c-af0afd44d09b" providerId="ADAL" clId="{9E7ECC9B-D0A6-4506-AD26-F2107CB99524}" dt="2022-05-24T03:52:30.689" v="6482" actId="571"/>
          <ac:spMkLst>
            <pc:docMk/>
            <pc:sldMk cId="3096420678" sldId="271"/>
            <ac:spMk id="139" creationId="{65F10222-9C11-1A3E-70FC-AFF11B56A912}"/>
          </ac:spMkLst>
        </pc:spChg>
        <pc:spChg chg="add mod">
          <ac:chgData name="Vipin Vargheese" userId="2f4dcd00-6b1b-4b18-a67c-af0afd44d09b" providerId="ADAL" clId="{9E7ECC9B-D0A6-4506-AD26-F2107CB99524}" dt="2022-05-24T03:52:30.689" v="6482" actId="571"/>
          <ac:spMkLst>
            <pc:docMk/>
            <pc:sldMk cId="3096420678" sldId="271"/>
            <ac:spMk id="140" creationId="{6B23C882-A3EF-4F3F-9316-CACB8C606724}"/>
          </ac:spMkLst>
        </pc:spChg>
        <pc:spChg chg="add mod">
          <ac:chgData name="Vipin Vargheese" userId="2f4dcd00-6b1b-4b18-a67c-af0afd44d09b" providerId="ADAL" clId="{9E7ECC9B-D0A6-4506-AD26-F2107CB99524}" dt="2022-05-24T03:52:30.689" v="6482" actId="571"/>
          <ac:spMkLst>
            <pc:docMk/>
            <pc:sldMk cId="3096420678" sldId="271"/>
            <ac:spMk id="141" creationId="{3E3BD58C-9F5A-6435-8FC9-B77B73EFEAF4}"/>
          </ac:spMkLst>
        </pc:spChg>
        <pc:spChg chg="add mod">
          <ac:chgData name="Vipin Vargheese" userId="2f4dcd00-6b1b-4b18-a67c-af0afd44d09b" providerId="ADAL" clId="{9E7ECC9B-D0A6-4506-AD26-F2107CB99524}" dt="2022-05-24T03:52:34.860" v="6483" actId="571"/>
          <ac:spMkLst>
            <pc:docMk/>
            <pc:sldMk cId="3096420678" sldId="271"/>
            <ac:spMk id="142" creationId="{C3054843-DB6C-94BE-E7F2-14BBC1349B20}"/>
          </ac:spMkLst>
        </pc:spChg>
        <pc:spChg chg="add mod">
          <ac:chgData name="Vipin Vargheese" userId="2f4dcd00-6b1b-4b18-a67c-af0afd44d09b" providerId="ADAL" clId="{9E7ECC9B-D0A6-4506-AD26-F2107CB99524}" dt="2022-05-24T03:52:34.860" v="6483" actId="571"/>
          <ac:spMkLst>
            <pc:docMk/>
            <pc:sldMk cId="3096420678" sldId="271"/>
            <ac:spMk id="143" creationId="{A6B1BC64-D5AC-1EFE-5BE6-909235150CE8}"/>
          </ac:spMkLst>
        </pc:spChg>
        <pc:spChg chg="add mod">
          <ac:chgData name="Vipin Vargheese" userId="2f4dcd00-6b1b-4b18-a67c-af0afd44d09b" providerId="ADAL" clId="{9E7ECC9B-D0A6-4506-AD26-F2107CB99524}" dt="2022-05-24T03:52:34.860" v="6483" actId="571"/>
          <ac:spMkLst>
            <pc:docMk/>
            <pc:sldMk cId="3096420678" sldId="271"/>
            <ac:spMk id="144" creationId="{5742C41F-B336-3581-5F77-2BB8C9F36249}"/>
          </ac:spMkLst>
        </pc:spChg>
        <pc:spChg chg="add mod">
          <ac:chgData name="Vipin Vargheese" userId="2f4dcd00-6b1b-4b18-a67c-af0afd44d09b" providerId="ADAL" clId="{9E7ECC9B-D0A6-4506-AD26-F2107CB99524}" dt="2022-05-24T03:52:34.860" v="6483" actId="571"/>
          <ac:spMkLst>
            <pc:docMk/>
            <pc:sldMk cId="3096420678" sldId="271"/>
            <ac:spMk id="145" creationId="{F9BD94F4-D96B-6A6C-668C-23594EBDC422}"/>
          </ac:spMkLst>
        </pc:spChg>
        <pc:spChg chg="add mod">
          <ac:chgData name="Vipin Vargheese" userId="2f4dcd00-6b1b-4b18-a67c-af0afd44d09b" providerId="ADAL" clId="{9E7ECC9B-D0A6-4506-AD26-F2107CB99524}" dt="2022-05-24T03:52:34.860" v="6483" actId="571"/>
          <ac:spMkLst>
            <pc:docMk/>
            <pc:sldMk cId="3096420678" sldId="271"/>
            <ac:spMk id="146" creationId="{A3EFAA49-C115-30D6-0528-9F2CD9495BB6}"/>
          </ac:spMkLst>
        </pc:spChg>
        <pc:spChg chg="add mod">
          <ac:chgData name="Vipin Vargheese" userId="2f4dcd00-6b1b-4b18-a67c-af0afd44d09b" providerId="ADAL" clId="{9E7ECC9B-D0A6-4506-AD26-F2107CB99524}" dt="2022-05-24T03:52:34.860" v="6483" actId="571"/>
          <ac:spMkLst>
            <pc:docMk/>
            <pc:sldMk cId="3096420678" sldId="271"/>
            <ac:spMk id="148" creationId="{65F2E2E6-29EC-EA39-DC88-08A160D30595}"/>
          </ac:spMkLst>
        </pc:spChg>
        <pc:spChg chg="add mod">
          <ac:chgData name="Vipin Vargheese" userId="2f4dcd00-6b1b-4b18-a67c-af0afd44d09b" providerId="ADAL" clId="{9E7ECC9B-D0A6-4506-AD26-F2107CB99524}" dt="2022-05-24T03:52:34.860" v="6483" actId="571"/>
          <ac:spMkLst>
            <pc:docMk/>
            <pc:sldMk cId="3096420678" sldId="271"/>
            <ac:spMk id="149" creationId="{9C0F4053-E897-D788-3754-AC4AAFB5BA35}"/>
          </ac:spMkLst>
        </pc:spChg>
        <pc:spChg chg="add mod">
          <ac:chgData name="Vipin Vargheese" userId="2f4dcd00-6b1b-4b18-a67c-af0afd44d09b" providerId="ADAL" clId="{9E7ECC9B-D0A6-4506-AD26-F2107CB99524}" dt="2022-05-24T03:52:34.860" v="6483" actId="571"/>
          <ac:spMkLst>
            <pc:docMk/>
            <pc:sldMk cId="3096420678" sldId="271"/>
            <ac:spMk id="150" creationId="{B45FADE7-F28E-69FB-D745-DA1B59926261}"/>
          </ac:spMkLst>
        </pc:spChg>
        <pc:spChg chg="add mod">
          <ac:chgData name="Vipin Vargheese" userId="2f4dcd00-6b1b-4b18-a67c-af0afd44d09b" providerId="ADAL" clId="{9E7ECC9B-D0A6-4506-AD26-F2107CB99524}" dt="2022-05-24T03:53:28.476" v="6677" actId="571"/>
          <ac:spMkLst>
            <pc:docMk/>
            <pc:sldMk cId="3096420678" sldId="271"/>
            <ac:spMk id="151" creationId="{F2594B09-036B-2DA8-4943-8B8D206ADDEE}"/>
          </ac:spMkLst>
        </pc:spChg>
        <pc:spChg chg="add mod">
          <ac:chgData name="Vipin Vargheese" userId="2f4dcd00-6b1b-4b18-a67c-af0afd44d09b" providerId="ADAL" clId="{9E7ECC9B-D0A6-4506-AD26-F2107CB99524}" dt="2022-05-24T03:53:28.476" v="6677" actId="571"/>
          <ac:spMkLst>
            <pc:docMk/>
            <pc:sldMk cId="3096420678" sldId="271"/>
            <ac:spMk id="152" creationId="{3FC4962E-7C1E-A952-0C66-AE6A749D337B}"/>
          </ac:spMkLst>
        </pc:spChg>
        <pc:spChg chg="add mod">
          <ac:chgData name="Vipin Vargheese" userId="2f4dcd00-6b1b-4b18-a67c-af0afd44d09b" providerId="ADAL" clId="{9E7ECC9B-D0A6-4506-AD26-F2107CB99524}" dt="2022-05-24T03:53:28.476" v="6677" actId="571"/>
          <ac:spMkLst>
            <pc:docMk/>
            <pc:sldMk cId="3096420678" sldId="271"/>
            <ac:spMk id="153" creationId="{F5CB0E3B-9A72-C6AB-7113-8B0BF969DA76}"/>
          </ac:spMkLst>
        </pc:spChg>
        <pc:spChg chg="add mod">
          <ac:chgData name="Vipin Vargheese" userId="2f4dcd00-6b1b-4b18-a67c-af0afd44d09b" providerId="ADAL" clId="{9E7ECC9B-D0A6-4506-AD26-F2107CB99524}" dt="2022-05-24T03:53:28.476" v="6677" actId="571"/>
          <ac:spMkLst>
            <pc:docMk/>
            <pc:sldMk cId="3096420678" sldId="271"/>
            <ac:spMk id="154" creationId="{889164DB-63C1-8428-D244-CC66545000D0}"/>
          </ac:spMkLst>
        </pc:spChg>
        <pc:spChg chg="add mod">
          <ac:chgData name="Vipin Vargheese" userId="2f4dcd00-6b1b-4b18-a67c-af0afd44d09b" providerId="ADAL" clId="{9E7ECC9B-D0A6-4506-AD26-F2107CB99524}" dt="2022-05-24T03:53:28.476" v="6677" actId="571"/>
          <ac:spMkLst>
            <pc:docMk/>
            <pc:sldMk cId="3096420678" sldId="271"/>
            <ac:spMk id="155" creationId="{3013617C-43C1-4E53-5EF8-6942E9676E8B}"/>
          </ac:spMkLst>
        </pc:spChg>
        <pc:spChg chg="add mod">
          <ac:chgData name="Vipin Vargheese" userId="2f4dcd00-6b1b-4b18-a67c-af0afd44d09b" providerId="ADAL" clId="{9E7ECC9B-D0A6-4506-AD26-F2107CB99524}" dt="2022-05-24T03:53:28.476" v="6677" actId="571"/>
          <ac:spMkLst>
            <pc:docMk/>
            <pc:sldMk cId="3096420678" sldId="271"/>
            <ac:spMk id="156" creationId="{56CE8135-B8BD-AF50-4447-E02B151CC81D}"/>
          </ac:spMkLst>
        </pc:spChg>
        <pc:spChg chg="add mod">
          <ac:chgData name="Vipin Vargheese" userId="2f4dcd00-6b1b-4b18-a67c-af0afd44d09b" providerId="ADAL" clId="{9E7ECC9B-D0A6-4506-AD26-F2107CB99524}" dt="2022-05-24T03:53:28.476" v="6677" actId="571"/>
          <ac:spMkLst>
            <pc:docMk/>
            <pc:sldMk cId="3096420678" sldId="271"/>
            <ac:spMk id="162" creationId="{9CB51642-1EF9-6376-2392-26E44D931FE1}"/>
          </ac:spMkLst>
        </pc:spChg>
        <pc:spChg chg="add mod">
          <ac:chgData name="Vipin Vargheese" userId="2f4dcd00-6b1b-4b18-a67c-af0afd44d09b" providerId="ADAL" clId="{9E7ECC9B-D0A6-4506-AD26-F2107CB99524}" dt="2022-05-24T03:53:28.476" v="6677" actId="571"/>
          <ac:spMkLst>
            <pc:docMk/>
            <pc:sldMk cId="3096420678" sldId="271"/>
            <ac:spMk id="163" creationId="{5C1BBE9B-ED6C-6782-5A46-27BA91C22F86}"/>
          </ac:spMkLst>
        </pc:spChg>
        <pc:spChg chg="add mod">
          <ac:chgData name="Vipin Vargheese" userId="2f4dcd00-6b1b-4b18-a67c-af0afd44d09b" providerId="ADAL" clId="{9E7ECC9B-D0A6-4506-AD26-F2107CB99524}" dt="2022-05-24T03:53:28.476" v="6677" actId="571"/>
          <ac:spMkLst>
            <pc:docMk/>
            <pc:sldMk cId="3096420678" sldId="271"/>
            <ac:spMk id="164" creationId="{6252E144-C8A8-CC90-8FAC-2D312918D810}"/>
          </ac:spMkLst>
        </pc:spChg>
        <pc:spChg chg="del mod">
          <ac:chgData name="Vipin Vargheese" userId="2f4dcd00-6b1b-4b18-a67c-af0afd44d09b" providerId="ADAL" clId="{9E7ECC9B-D0A6-4506-AD26-F2107CB99524}" dt="2022-05-24T04:09:21.154" v="6969" actId="478"/>
          <ac:spMkLst>
            <pc:docMk/>
            <pc:sldMk cId="3096420678" sldId="271"/>
            <ac:spMk id="165" creationId="{D528D45E-7BC2-73E1-F40B-FC8BCD4E0E62}"/>
          </ac:spMkLst>
        </pc:spChg>
        <pc:spChg chg="add mod">
          <ac:chgData name="Vipin Vargheese" userId="2f4dcd00-6b1b-4b18-a67c-af0afd44d09b" providerId="ADAL" clId="{9E7ECC9B-D0A6-4506-AD26-F2107CB99524}" dt="2022-05-24T03:53:28.476" v="6677" actId="571"/>
          <ac:spMkLst>
            <pc:docMk/>
            <pc:sldMk cId="3096420678" sldId="271"/>
            <ac:spMk id="166" creationId="{C5109373-BE0B-D028-8EE2-DBB7BE27F27B}"/>
          </ac:spMkLst>
        </pc:spChg>
        <pc:spChg chg="add mod">
          <ac:chgData name="Vipin Vargheese" userId="2f4dcd00-6b1b-4b18-a67c-af0afd44d09b" providerId="ADAL" clId="{9E7ECC9B-D0A6-4506-AD26-F2107CB99524}" dt="2022-05-24T03:53:28.476" v="6677" actId="571"/>
          <ac:spMkLst>
            <pc:docMk/>
            <pc:sldMk cId="3096420678" sldId="271"/>
            <ac:spMk id="167" creationId="{03ECE09F-E8FD-AC0B-2A9E-FDD9E929373A}"/>
          </ac:spMkLst>
        </pc:spChg>
        <pc:spChg chg="add mod">
          <ac:chgData name="Vipin Vargheese" userId="2f4dcd00-6b1b-4b18-a67c-af0afd44d09b" providerId="ADAL" clId="{9E7ECC9B-D0A6-4506-AD26-F2107CB99524}" dt="2022-05-24T03:53:28.020" v="6676" actId="571"/>
          <ac:spMkLst>
            <pc:docMk/>
            <pc:sldMk cId="3096420678" sldId="271"/>
            <ac:spMk id="168" creationId="{F6134CF9-1FFC-B0E5-CC6C-0FEFA6708CBF}"/>
          </ac:spMkLst>
        </pc:spChg>
        <pc:spChg chg="add mod">
          <ac:chgData name="Vipin Vargheese" userId="2f4dcd00-6b1b-4b18-a67c-af0afd44d09b" providerId="ADAL" clId="{9E7ECC9B-D0A6-4506-AD26-F2107CB99524}" dt="2022-05-24T03:53:28.020" v="6676" actId="571"/>
          <ac:spMkLst>
            <pc:docMk/>
            <pc:sldMk cId="3096420678" sldId="271"/>
            <ac:spMk id="169" creationId="{F22AA000-1790-E09B-D51F-0B47C6B3D309}"/>
          </ac:spMkLst>
        </pc:spChg>
        <pc:spChg chg="add mod">
          <ac:chgData name="Vipin Vargheese" userId="2f4dcd00-6b1b-4b18-a67c-af0afd44d09b" providerId="ADAL" clId="{9E7ECC9B-D0A6-4506-AD26-F2107CB99524}" dt="2022-05-24T03:53:28.020" v="6676" actId="571"/>
          <ac:spMkLst>
            <pc:docMk/>
            <pc:sldMk cId="3096420678" sldId="271"/>
            <ac:spMk id="170" creationId="{3B973DD5-BF6A-D511-2BCD-6B4D0BEAD1BC}"/>
          </ac:spMkLst>
        </pc:spChg>
        <pc:spChg chg="add mod">
          <ac:chgData name="Vipin Vargheese" userId="2f4dcd00-6b1b-4b18-a67c-af0afd44d09b" providerId="ADAL" clId="{9E7ECC9B-D0A6-4506-AD26-F2107CB99524}" dt="2022-05-24T03:53:28.020" v="6676" actId="571"/>
          <ac:spMkLst>
            <pc:docMk/>
            <pc:sldMk cId="3096420678" sldId="271"/>
            <ac:spMk id="171" creationId="{E2015F73-FB1B-28EB-3C8E-E60E5AC78B17}"/>
          </ac:spMkLst>
        </pc:spChg>
        <pc:spChg chg="add mod">
          <ac:chgData name="Vipin Vargheese" userId="2f4dcd00-6b1b-4b18-a67c-af0afd44d09b" providerId="ADAL" clId="{9E7ECC9B-D0A6-4506-AD26-F2107CB99524}" dt="2022-05-24T03:53:28.020" v="6676" actId="571"/>
          <ac:spMkLst>
            <pc:docMk/>
            <pc:sldMk cId="3096420678" sldId="271"/>
            <ac:spMk id="172" creationId="{E6EAE2F3-C35A-CECF-4DD5-5B6C6C280C68}"/>
          </ac:spMkLst>
        </pc:spChg>
        <pc:spChg chg="add mod">
          <ac:chgData name="Vipin Vargheese" userId="2f4dcd00-6b1b-4b18-a67c-af0afd44d09b" providerId="ADAL" clId="{9E7ECC9B-D0A6-4506-AD26-F2107CB99524}" dt="2022-05-24T03:53:28.020" v="6676" actId="571"/>
          <ac:spMkLst>
            <pc:docMk/>
            <pc:sldMk cId="3096420678" sldId="271"/>
            <ac:spMk id="173" creationId="{B82E6C0B-3E15-E2E1-C6BD-EF077408DCC5}"/>
          </ac:spMkLst>
        </pc:spChg>
        <pc:spChg chg="add mod">
          <ac:chgData name="Vipin Vargheese" userId="2f4dcd00-6b1b-4b18-a67c-af0afd44d09b" providerId="ADAL" clId="{9E7ECC9B-D0A6-4506-AD26-F2107CB99524}" dt="2022-05-24T03:53:28.020" v="6676" actId="571"/>
          <ac:spMkLst>
            <pc:docMk/>
            <pc:sldMk cId="3096420678" sldId="271"/>
            <ac:spMk id="174" creationId="{046DA60C-38F9-6675-2B6B-229AF52CB58D}"/>
          </ac:spMkLst>
        </pc:spChg>
        <pc:spChg chg="add mod">
          <ac:chgData name="Vipin Vargheese" userId="2f4dcd00-6b1b-4b18-a67c-af0afd44d09b" providerId="ADAL" clId="{9E7ECC9B-D0A6-4506-AD26-F2107CB99524}" dt="2022-05-24T03:53:28.020" v="6676" actId="571"/>
          <ac:spMkLst>
            <pc:docMk/>
            <pc:sldMk cId="3096420678" sldId="271"/>
            <ac:spMk id="175" creationId="{2E1EC440-5C8E-1EAC-67F2-7187778AB545}"/>
          </ac:spMkLst>
        </pc:spChg>
        <pc:spChg chg="mod">
          <ac:chgData name="Vipin Vargheese" userId="2f4dcd00-6b1b-4b18-a67c-af0afd44d09b" providerId="ADAL" clId="{9E7ECC9B-D0A6-4506-AD26-F2107CB99524}" dt="2022-05-24T04:04:55.532" v="6870" actId="20577"/>
          <ac:spMkLst>
            <pc:docMk/>
            <pc:sldMk cId="3096420678" sldId="271"/>
            <ac:spMk id="181" creationId="{7EB66ED1-B509-C5A1-7511-ABEA8662069A}"/>
          </ac:spMkLst>
        </pc:spChg>
        <pc:spChg chg="add mod">
          <ac:chgData name="Vipin Vargheese" userId="2f4dcd00-6b1b-4b18-a67c-af0afd44d09b" providerId="ADAL" clId="{9E7ECC9B-D0A6-4506-AD26-F2107CB99524}" dt="2022-05-24T03:53:28.020" v="6676" actId="571"/>
          <ac:spMkLst>
            <pc:docMk/>
            <pc:sldMk cId="3096420678" sldId="271"/>
            <ac:spMk id="182" creationId="{46FC6B7F-7F1E-0F1B-A240-E5E0CD4993E8}"/>
          </ac:spMkLst>
        </pc:spChg>
        <pc:spChg chg="add mod">
          <ac:chgData name="Vipin Vargheese" userId="2f4dcd00-6b1b-4b18-a67c-af0afd44d09b" providerId="ADAL" clId="{9E7ECC9B-D0A6-4506-AD26-F2107CB99524}" dt="2022-05-24T03:53:28.020" v="6676" actId="571"/>
          <ac:spMkLst>
            <pc:docMk/>
            <pc:sldMk cId="3096420678" sldId="271"/>
            <ac:spMk id="183" creationId="{110FA031-99A6-D482-15DD-1C35BE3D5BB4}"/>
          </ac:spMkLst>
        </pc:spChg>
        <pc:spChg chg="add mod">
          <ac:chgData name="Vipin Vargheese" userId="2f4dcd00-6b1b-4b18-a67c-af0afd44d09b" providerId="ADAL" clId="{9E7ECC9B-D0A6-4506-AD26-F2107CB99524}" dt="2022-05-24T03:53:28.020" v="6676" actId="571"/>
          <ac:spMkLst>
            <pc:docMk/>
            <pc:sldMk cId="3096420678" sldId="271"/>
            <ac:spMk id="184" creationId="{3A02DE52-3088-523A-F638-297B03370F71}"/>
          </ac:spMkLst>
        </pc:spChg>
        <pc:spChg chg="add del mod">
          <ac:chgData name="Vipin Vargheese" userId="2f4dcd00-6b1b-4b18-a67c-af0afd44d09b" providerId="ADAL" clId="{9E7ECC9B-D0A6-4506-AD26-F2107CB99524}" dt="2022-05-24T03:53:27.643" v="6675" actId="571"/>
          <ac:spMkLst>
            <pc:docMk/>
            <pc:sldMk cId="3096420678" sldId="271"/>
            <ac:spMk id="185" creationId="{91915EEB-E911-7491-C5AD-7767202AACE4}"/>
          </ac:spMkLst>
        </pc:spChg>
        <pc:spChg chg="add del mod">
          <ac:chgData name="Vipin Vargheese" userId="2f4dcd00-6b1b-4b18-a67c-af0afd44d09b" providerId="ADAL" clId="{9E7ECC9B-D0A6-4506-AD26-F2107CB99524}" dt="2022-05-24T03:53:27.643" v="6675" actId="571"/>
          <ac:spMkLst>
            <pc:docMk/>
            <pc:sldMk cId="3096420678" sldId="271"/>
            <ac:spMk id="186" creationId="{FDF9B36E-F06F-ACD5-6F87-24207E187A1F}"/>
          </ac:spMkLst>
        </pc:spChg>
        <pc:spChg chg="add del mod">
          <ac:chgData name="Vipin Vargheese" userId="2f4dcd00-6b1b-4b18-a67c-af0afd44d09b" providerId="ADAL" clId="{9E7ECC9B-D0A6-4506-AD26-F2107CB99524}" dt="2022-05-24T03:53:27.643" v="6675" actId="571"/>
          <ac:spMkLst>
            <pc:docMk/>
            <pc:sldMk cId="3096420678" sldId="271"/>
            <ac:spMk id="187" creationId="{33C8563E-56E8-B43C-5D6A-E50331ED4911}"/>
          </ac:spMkLst>
        </pc:spChg>
        <pc:spChg chg="add del mod">
          <ac:chgData name="Vipin Vargheese" userId="2f4dcd00-6b1b-4b18-a67c-af0afd44d09b" providerId="ADAL" clId="{9E7ECC9B-D0A6-4506-AD26-F2107CB99524}" dt="2022-05-24T03:53:27.643" v="6675" actId="571"/>
          <ac:spMkLst>
            <pc:docMk/>
            <pc:sldMk cId="3096420678" sldId="271"/>
            <ac:spMk id="188" creationId="{A5F302F8-C952-1191-3D98-4C9CC3D46F48}"/>
          </ac:spMkLst>
        </pc:spChg>
        <pc:spChg chg="add del mod">
          <ac:chgData name="Vipin Vargheese" userId="2f4dcd00-6b1b-4b18-a67c-af0afd44d09b" providerId="ADAL" clId="{9E7ECC9B-D0A6-4506-AD26-F2107CB99524}" dt="2022-05-24T03:53:27.643" v="6675" actId="571"/>
          <ac:spMkLst>
            <pc:docMk/>
            <pc:sldMk cId="3096420678" sldId="271"/>
            <ac:spMk id="189" creationId="{80C48113-C7E8-4529-6139-05C852C4270F}"/>
          </ac:spMkLst>
        </pc:spChg>
        <pc:spChg chg="add del mod">
          <ac:chgData name="Vipin Vargheese" userId="2f4dcd00-6b1b-4b18-a67c-af0afd44d09b" providerId="ADAL" clId="{9E7ECC9B-D0A6-4506-AD26-F2107CB99524}" dt="2022-05-24T03:53:27.643" v="6675" actId="571"/>
          <ac:spMkLst>
            <pc:docMk/>
            <pc:sldMk cId="3096420678" sldId="271"/>
            <ac:spMk id="190" creationId="{7890F05D-1A15-4C0B-F764-5AB911FCFE4A}"/>
          </ac:spMkLst>
        </pc:spChg>
        <pc:spChg chg="add del mod">
          <ac:chgData name="Vipin Vargheese" userId="2f4dcd00-6b1b-4b18-a67c-af0afd44d09b" providerId="ADAL" clId="{9E7ECC9B-D0A6-4506-AD26-F2107CB99524}" dt="2022-05-24T03:53:27.643" v="6675" actId="571"/>
          <ac:spMkLst>
            <pc:docMk/>
            <pc:sldMk cId="3096420678" sldId="271"/>
            <ac:spMk id="191" creationId="{DEF2AF8A-2F07-4AB1-C52A-EBAFB16CD51D}"/>
          </ac:spMkLst>
        </pc:spChg>
        <pc:spChg chg="add del mod">
          <ac:chgData name="Vipin Vargheese" userId="2f4dcd00-6b1b-4b18-a67c-af0afd44d09b" providerId="ADAL" clId="{9E7ECC9B-D0A6-4506-AD26-F2107CB99524}" dt="2022-05-24T03:53:27.643" v="6675" actId="571"/>
          <ac:spMkLst>
            <pc:docMk/>
            <pc:sldMk cId="3096420678" sldId="271"/>
            <ac:spMk id="192" creationId="{805807A3-5AF5-A205-1391-66EE5CA1B7FF}"/>
          </ac:spMkLst>
        </pc:spChg>
        <pc:spChg chg="add del mod">
          <ac:chgData name="Vipin Vargheese" userId="2f4dcd00-6b1b-4b18-a67c-af0afd44d09b" providerId="ADAL" clId="{9E7ECC9B-D0A6-4506-AD26-F2107CB99524}" dt="2022-05-24T03:53:27.643" v="6675" actId="571"/>
          <ac:spMkLst>
            <pc:docMk/>
            <pc:sldMk cId="3096420678" sldId="271"/>
            <ac:spMk id="193" creationId="{950F78FA-BF93-9182-1CEF-66374A8B8D63}"/>
          </ac:spMkLst>
        </pc:spChg>
        <pc:spChg chg="add del mod">
          <ac:chgData name="Vipin Vargheese" userId="2f4dcd00-6b1b-4b18-a67c-af0afd44d09b" providerId="ADAL" clId="{9E7ECC9B-D0A6-4506-AD26-F2107CB99524}" dt="2022-05-24T03:53:27.643" v="6675" actId="571"/>
          <ac:spMkLst>
            <pc:docMk/>
            <pc:sldMk cId="3096420678" sldId="271"/>
            <ac:spMk id="194" creationId="{8E156499-0F34-FB8B-C9E1-26DA9D91A7C4}"/>
          </ac:spMkLst>
        </pc:spChg>
        <pc:spChg chg="add del mod">
          <ac:chgData name="Vipin Vargheese" userId="2f4dcd00-6b1b-4b18-a67c-af0afd44d09b" providerId="ADAL" clId="{9E7ECC9B-D0A6-4506-AD26-F2107CB99524}" dt="2022-05-24T03:53:27.643" v="6675" actId="571"/>
          <ac:spMkLst>
            <pc:docMk/>
            <pc:sldMk cId="3096420678" sldId="271"/>
            <ac:spMk id="195" creationId="{CE629B03-F1B2-179B-5DE5-F1F740490B91}"/>
          </ac:spMkLst>
        </pc:spChg>
        <pc:spChg chg="add del mod">
          <ac:chgData name="Vipin Vargheese" userId="2f4dcd00-6b1b-4b18-a67c-af0afd44d09b" providerId="ADAL" clId="{9E7ECC9B-D0A6-4506-AD26-F2107CB99524}" dt="2022-05-24T03:53:27.643" v="6675" actId="571"/>
          <ac:spMkLst>
            <pc:docMk/>
            <pc:sldMk cId="3096420678" sldId="271"/>
            <ac:spMk id="196" creationId="{EBFE414F-11E1-D6D2-49FD-79AC060EA4E9}"/>
          </ac:spMkLst>
        </pc:spChg>
        <pc:spChg chg="add del mod">
          <ac:chgData name="Vipin Vargheese" userId="2f4dcd00-6b1b-4b18-a67c-af0afd44d09b" providerId="ADAL" clId="{9E7ECC9B-D0A6-4506-AD26-F2107CB99524}" dt="2022-05-24T03:53:27.643" v="6675" actId="571"/>
          <ac:spMkLst>
            <pc:docMk/>
            <pc:sldMk cId="3096420678" sldId="271"/>
            <ac:spMk id="197" creationId="{4E7DC83F-C218-8F0C-57EA-D1C1572545E1}"/>
          </ac:spMkLst>
        </pc:spChg>
        <pc:spChg chg="add mod">
          <ac:chgData name="Vipin Vargheese" userId="2f4dcd00-6b1b-4b18-a67c-af0afd44d09b" providerId="ADAL" clId="{9E7ECC9B-D0A6-4506-AD26-F2107CB99524}" dt="2022-05-24T03:53:15.976" v="6660" actId="571"/>
          <ac:spMkLst>
            <pc:docMk/>
            <pc:sldMk cId="3096420678" sldId="271"/>
            <ac:spMk id="198" creationId="{C848D632-CF1E-112D-91C4-290DAAAB0F02}"/>
          </ac:spMkLst>
        </pc:spChg>
        <pc:spChg chg="add mod">
          <ac:chgData name="Vipin Vargheese" userId="2f4dcd00-6b1b-4b18-a67c-af0afd44d09b" providerId="ADAL" clId="{9E7ECC9B-D0A6-4506-AD26-F2107CB99524}" dt="2022-05-24T03:53:15.976" v="6660" actId="571"/>
          <ac:spMkLst>
            <pc:docMk/>
            <pc:sldMk cId="3096420678" sldId="271"/>
            <ac:spMk id="199" creationId="{52CF9A5F-3F2C-D6DE-3857-F6C7561D3B65}"/>
          </ac:spMkLst>
        </pc:spChg>
        <pc:spChg chg="add mod">
          <ac:chgData name="Vipin Vargheese" userId="2f4dcd00-6b1b-4b18-a67c-af0afd44d09b" providerId="ADAL" clId="{9E7ECC9B-D0A6-4506-AD26-F2107CB99524}" dt="2022-05-24T03:53:15.976" v="6660" actId="571"/>
          <ac:spMkLst>
            <pc:docMk/>
            <pc:sldMk cId="3096420678" sldId="271"/>
            <ac:spMk id="200" creationId="{3E681191-941B-05EB-E249-8AA8118DF6EF}"/>
          </ac:spMkLst>
        </pc:spChg>
        <pc:spChg chg="del mod">
          <ac:chgData name="Vipin Vargheese" userId="2f4dcd00-6b1b-4b18-a67c-af0afd44d09b" providerId="ADAL" clId="{9E7ECC9B-D0A6-4506-AD26-F2107CB99524}" dt="2022-05-24T04:09:27.756" v="6975" actId="478"/>
          <ac:spMkLst>
            <pc:docMk/>
            <pc:sldMk cId="3096420678" sldId="271"/>
            <ac:spMk id="201" creationId="{41440B53-415C-C92A-AECB-D47559915E1F}"/>
          </ac:spMkLst>
        </pc:spChg>
        <pc:spChg chg="del mod">
          <ac:chgData name="Vipin Vargheese" userId="2f4dcd00-6b1b-4b18-a67c-af0afd44d09b" providerId="ADAL" clId="{9E7ECC9B-D0A6-4506-AD26-F2107CB99524}" dt="2022-05-24T04:09:36.467" v="6985" actId="478"/>
          <ac:spMkLst>
            <pc:docMk/>
            <pc:sldMk cId="3096420678" sldId="271"/>
            <ac:spMk id="202" creationId="{A87915BA-1453-F133-0C4A-F6B5081E5E1C}"/>
          </ac:spMkLst>
        </pc:spChg>
        <pc:spChg chg="del">
          <ac:chgData name="Vipin Vargheese" userId="2f4dcd00-6b1b-4b18-a67c-af0afd44d09b" providerId="ADAL" clId="{9E7ECC9B-D0A6-4506-AD26-F2107CB99524}" dt="2022-05-24T04:09:58.364" v="6988" actId="478"/>
          <ac:spMkLst>
            <pc:docMk/>
            <pc:sldMk cId="3096420678" sldId="271"/>
            <ac:spMk id="204" creationId="{9B8C856E-4CBF-0D81-ED7E-95FEF8BCF56A}"/>
          </ac:spMkLst>
        </pc:spChg>
        <pc:spChg chg="del mod">
          <ac:chgData name="Vipin Vargheese" userId="2f4dcd00-6b1b-4b18-a67c-af0afd44d09b" providerId="ADAL" clId="{9E7ECC9B-D0A6-4506-AD26-F2107CB99524}" dt="2022-05-24T04:10:02.049" v="6989" actId="478"/>
          <ac:spMkLst>
            <pc:docMk/>
            <pc:sldMk cId="3096420678" sldId="271"/>
            <ac:spMk id="205" creationId="{B2A9AFA7-57EF-E876-A830-36F432020D67}"/>
          </ac:spMkLst>
        </pc:spChg>
        <pc:spChg chg="del">
          <ac:chgData name="Vipin Vargheese" userId="2f4dcd00-6b1b-4b18-a67c-af0afd44d09b" providerId="ADAL" clId="{9E7ECC9B-D0A6-4506-AD26-F2107CB99524}" dt="2022-05-24T04:10:05.282" v="6990" actId="478"/>
          <ac:spMkLst>
            <pc:docMk/>
            <pc:sldMk cId="3096420678" sldId="271"/>
            <ac:spMk id="206" creationId="{F48747BB-20E0-17C1-F24C-BE607B720608}"/>
          </ac:spMkLst>
        </pc:spChg>
        <pc:spChg chg="del">
          <ac:chgData name="Vipin Vargheese" userId="2f4dcd00-6b1b-4b18-a67c-af0afd44d09b" providerId="ADAL" clId="{9E7ECC9B-D0A6-4506-AD26-F2107CB99524}" dt="2022-05-24T04:09:11.526" v="6961" actId="478"/>
          <ac:spMkLst>
            <pc:docMk/>
            <pc:sldMk cId="3096420678" sldId="271"/>
            <ac:spMk id="207" creationId="{6E9C5A08-F8A0-9718-84C2-5D5494127296}"/>
          </ac:spMkLst>
        </pc:spChg>
        <pc:spChg chg="del">
          <ac:chgData name="Vipin Vargheese" userId="2f4dcd00-6b1b-4b18-a67c-af0afd44d09b" providerId="ADAL" clId="{9E7ECC9B-D0A6-4506-AD26-F2107CB99524}" dt="2022-05-24T04:10:10.901" v="6991" actId="478"/>
          <ac:spMkLst>
            <pc:docMk/>
            <pc:sldMk cId="3096420678" sldId="271"/>
            <ac:spMk id="208" creationId="{66993B7F-D5E8-EE50-5369-F9343CB41614}"/>
          </ac:spMkLst>
        </pc:spChg>
        <pc:spChg chg="del">
          <ac:chgData name="Vipin Vargheese" userId="2f4dcd00-6b1b-4b18-a67c-af0afd44d09b" providerId="ADAL" clId="{9E7ECC9B-D0A6-4506-AD26-F2107CB99524}" dt="2022-05-24T04:10:10.901" v="6991" actId="478"/>
          <ac:spMkLst>
            <pc:docMk/>
            <pc:sldMk cId="3096420678" sldId="271"/>
            <ac:spMk id="209" creationId="{BE1308CC-5F1B-43EF-B754-154D21803D7F}"/>
          </ac:spMkLst>
        </pc:spChg>
        <pc:spChg chg="del">
          <ac:chgData name="Vipin Vargheese" userId="2f4dcd00-6b1b-4b18-a67c-af0afd44d09b" providerId="ADAL" clId="{9E7ECC9B-D0A6-4506-AD26-F2107CB99524}" dt="2022-05-24T04:10:10.901" v="6991" actId="478"/>
          <ac:spMkLst>
            <pc:docMk/>
            <pc:sldMk cId="3096420678" sldId="271"/>
            <ac:spMk id="210" creationId="{83A1A466-7562-024F-C85F-BC14BD1BDE6F}"/>
          </ac:spMkLst>
        </pc:spChg>
        <pc:spChg chg="del">
          <ac:chgData name="Vipin Vargheese" userId="2f4dcd00-6b1b-4b18-a67c-af0afd44d09b" providerId="ADAL" clId="{9E7ECC9B-D0A6-4506-AD26-F2107CB99524}" dt="2022-05-24T04:08:58.887" v="6957" actId="478"/>
          <ac:spMkLst>
            <pc:docMk/>
            <pc:sldMk cId="3096420678" sldId="271"/>
            <ac:spMk id="211" creationId="{82D84B73-8D0B-321D-C4E9-C587B0F544E4}"/>
          </ac:spMkLst>
        </pc:spChg>
        <pc:spChg chg="del">
          <ac:chgData name="Vipin Vargheese" userId="2f4dcd00-6b1b-4b18-a67c-af0afd44d09b" providerId="ADAL" clId="{9E7ECC9B-D0A6-4506-AD26-F2107CB99524}" dt="2022-05-24T04:07:56.760" v="6950" actId="478"/>
          <ac:spMkLst>
            <pc:docMk/>
            <pc:sldMk cId="3096420678" sldId="271"/>
            <ac:spMk id="216" creationId="{94BC3775-BDCC-682E-B09E-60E4FB4D72DD}"/>
          </ac:spMkLst>
        </pc:spChg>
        <pc:spChg chg="del">
          <ac:chgData name="Vipin Vargheese" userId="2f4dcd00-6b1b-4b18-a67c-af0afd44d09b" providerId="ADAL" clId="{9E7ECC9B-D0A6-4506-AD26-F2107CB99524}" dt="2022-05-24T04:08:25.980" v="6953" actId="478"/>
          <ac:spMkLst>
            <pc:docMk/>
            <pc:sldMk cId="3096420678" sldId="271"/>
            <ac:spMk id="217" creationId="{F6E729A7-0419-C312-6773-AE6BB68A4596}"/>
          </ac:spMkLst>
        </pc:spChg>
        <pc:spChg chg="add mod">
          <ac:chgData name="Vipin Vargheese" userId="2f4dcd00-6b1b-4b18-a67c-af0afd44d09b" providerId="ADAL" clId="{9E7ECC9B-D0A6-4506-AD26-F2107CB99524}" dt="2022-05-24T04:07:58.456" v="6951"/>
          <ac:spMkLst>
            <pc:docMk/>
            <pc:sldMk cId="3096420678" sldId="271"/>
            <ac:spMk id="218" creationId="{DE8A8CB3-5ADF-1C1F-E873-B14712A48836}"/>
          </ac:spMkLst>
        </pc:spChg>
        <pc:spChg chg="del">
          <ac:chgData name="Vipin Vargheese" userId="2f4dcd00-6b1b-4b18-a67c-af0afd44d09b" providerId="ADAL" clId="{9E7ECC9B-D0A6-4506-AD26-F2107CB99524}" dt="2022-05-24T04:08:25.980" v="6953" actId="478"/>
          <ac:spMkLst>
            <pc:docMk/>
            <pc:sldMk cId="3096420678" sldId="271"/>
            <ac:spMk id="221" creationId="{E9687CCA-687E-BEFC-7F4B-A709A467C674}"/>
          </ac:spMkLst>
        </pc:spChg>
        <pc:spChg chg="del">
          <ac:chgData name="Vipin Vargheese" userId="2f4dcd00-6b1b-4b18-a67c-af0afd44d09b" providerId="ADAL" clId="{9E7ECC9B-D0A6-4506-AD26-F2107CB99524}" dt="2022-05-24T04:08:25.980" v="6953" actId="478"/>
          <ac:spMkLst>
            <pc:docMk/>
            <pc:sldMk cId="3096420678" sldId="271"/>
            <ac:spMk id="222" creationId="{B8CD9845-9327-36F3-EDF3-238B0D49314D}"/>
          </ac:spMkLst>
        </pc:spChg>
        <pc:spChg chg="add mod">
          <ac:chgData name="Vipin Vargheese" userId="2f4dcd00-6b1b-4b18-a67c-af0afd44d09b" providerId="ADAL" clId="{9E7ECC9B-D0A6-4506-AD26-F2107CB99524}" dt="2022-05-24T04:07:58.456" v="6951"/>
          <ac:spMkLst>
            <pc:docMk/>
            <pc:sldMk cId="3096420678" sldId="271"/>
            <ac:spMk id="227" creationId="{8C19937B-9FE0-FD55-570C-497C79BC9CD9}"/>
          </ac:spMkLst>
        </pc:spChg>
        <pc:spChg chg="add mod">
          <ac:chgData name="Vipin Vargheese" userId="2f4dcd00-6b1b-4b18-a67c-af0afd44d09b" providerId="ADAL" clId="{9E7ECC9B-D0A6-4506-AD26-F2107CB99524}" dt="2022-05-24T04:07:58.456" v="6951"/>
          <ac:spMkLst>
            <pc:docMk/>
            <pc:sldMk cId="3096420678" sldId="271"/>
            <ac:spMk id="228" creationId="{DE04EE20-BD2C-9142-E634-4724428010C0}"/>
          </ac:spMkLst>
        </pc:spChg>
        <pc:spChg chg="add mod">
          <ac:chgData name="Vipin Vargheese" userId="2f4dcd00-6b1b-4b18-a67c-af0afd44d09b" providerId="ADAL" clId="{9E7ECC9B-D0A6-4506-AD26-F2107CB99524}" dt="2022-05-24T04:07:58.456" v="6951"/>
          <ac:spMkLst>
            <pc:docMk/>
            <pc:sldMk cId="3096420678" sldId="271"/>
            <ac:spMk id="229" creationId="{46A5AC1B-E314-1A24-76F3-9519D432CEC3}"/>
          </ac:spMkLst>
        </pc:spChg>
        <pc:spChg chg="add mod">
          <ac:chgData name="Vipin Vargheese" userId="2f4dcd00-6b1b-4b18-a67c-af0afd44d09b" providerId="ADAL" clId="{9E7ECC9B-D0A6-4506-AD26-F2107CB99524}" dt="2022-05-24T04:07:58.456" v="6951"/>
          <ac:spMkLst>
            <pc:docMk/>
            <pc:sldMk cId="3096420678" sldId="271"/>
            <ac:spMk id="245" creationId="{9BAC167D-18C9-8D42-D8DF-64089C7BF003}"/>
          </ac:spMkLst>
        </pc:spChg>
        <pc:spChg chg="add mod">
          <ac:chgData name="Vipin Vargheese" userId="2f4dcd00-6b1b-4b18-a67c-af0afd44d09b" providerId="ADAL" clId="{9E7ECC9B-D0A6-4506-AD26-F2107CB99524}" dt="2022-05-24T04:07:58.456" v="6951"/>
          <ac:spMkLst>
            <pc:docMk/>
            <pc:sldMk cId="3096420678" sldId="271"/>
            <ac:spMk id="246" creationId="{5EF18F5E-A04F-1BFA-9F2A-AB2FD9F2CD4B}"/>
          </ac:spMkLst>
        </pc:spChg>
        <pc:spChg chg="add mod">
          <ac:chgData name="Vipin Vargheese" userId="2f4dcd00-6b1b-4b18-a67c-af0afd44d09b" providerId="ADAL" clId="{9E7ECC9B-D0A6-4506-AD26-F2107CB99524}" dt="2022-05-24T04:07:58.456" v="6951"/>
          <ac:spMkLst>
            <pc:docMk/>
            <pc:sldMk cId="3096420678" sldId="271"/>
            <ac:spMk id="247" creationId="{E3EDB2B2-9A0E-B7B0-459B-C01B28AAE1A4}"/>
          </ac:spMkLst>
        </pc:spChg>
        <pc:spChg chg="add mod">
          <ac:chgData name="Vipin Vargheese" userId="2f4dcd00-6b1b-4b18-a67c-af0afd44d09b" providerId="ADAL" clId="{9E7ECC9B-D0A6-4506-AD26-F2107CB99524}" dt="2022-05-24T04:08:26.962" v="6954"/>
          <ac:spMkLst>
            <pc:docMk/>
            <pc:sldMk cId="3096420678" sldId="271"/>
            <ac:spMk id="249" creationId="{D231ADAF-DD9E-C9BF-43AA-5BF363E780B5}"/>
          </ac:spMkLst>
        </pc:spChg>
        <pc:spChg chg="add mod">
          <ac:chgData name="Vipin Vargheese" userId="2f4dcd00-6b1b-4b18-a67c-af0afd44d09b" providerId="ADAL" clId="{9E7ECC9B-D0A6-4506-AD26-F2107CB99524}" dt="2022-05-24T04:08:26.962" v="6954"/>
          <ac:spMkLst>
            <pc:docMk/>
            <pc:sldMk cId="3096420678" sldId="271"/>
            <ac:spMk id="250" creationId="{9700795A-A81E-EAA4-38DB-BB06D7538369}"/>
          </ac:spMkLst>
        </pc:spChg>
        <pc:spChg chg="add mod">
          <ac:chgData name="Vipin Vargheese" userId="2f4dcd00-6b1b-4b18-a67c-af0afd44d09b" providerId="ADAL" clId="{9E7ECC9B-D0A6-4506-AD26-F2107CB99524}" dt="2022-05-24T04:08:26.962" v="6954"/>
          <ac:spMkLst>
            <pc:docMk/>
            <pc:sldMk cId="3096420678" sldId="271"/>
            <ac:spMk id="251" creationId="{38256729-885F-D3E3-1AFA-310DC9BB7734}"/>
          </ac:spMkLst>
        </pc:spChg>
        <pc:spChg chg="add mod">
          <ac:chgData name="Vipin Vargheese" userId="2f4dcd00-6b1b-4b18-a67c-af0afd44d09b" providerId="ADAL" clId="{9E7ECC9B-D0A6-4506-AD26-F2107CB99524}" dt="2022-05-24T04:08:26.962" v="6954"/>
          <ac:spMkLst>
            <pc:docMk/>
            <pc:sldMk cId="3096420678" sldId="271"/>
            <ac:spMk id="252" creationId="{E73052F2-11F4-26A4-4780-FA10E871F189}"/>
          </ac:spMkLst>
        </pc:spChg>
        <pc:spChg chg="add mod">
          <ac:chgData name="Vipin Vargheese" userId="2f4dcd00-6b1b-4b18-a67c-af0afd44d09b" providerId="ADAL" clId="{9E7ECC9B-D0A6-4506-AD26-F2107CB99524}" dt="2022-05-24T04:08:26.962" v="6954"/>
          <ac:spMkLst>
            <pc:docMk/>
            <pc:sldMk cId="3096420678" sldId="271"/>
            <ac:spMk id="253" creationId="{DF0D73C9-D2CF-2EB6-900E-AE2AD58EE4AD}"/>
          </ac:spMkLst>
        </pc:spChg>
        <pc:spChg chg="add del mod">
          <ac:chgData name="Vipin Vargheese" userId="2f4dcd00-6b1b-4b18-a67c-af0afd44d09b" providerId="ADAL" clId="{9E7ECC9B-D0A6-4506-AD26-F2107CB99524}" dt="2022-05-24T04:08:58.887" v="6957" actId="478"/>
          <ac:spMkLst>
            <pc:docMk/>
            <pc:sldMk cId="3096420678" sldId="271"/>
            <ac:spMk id="254" creationId="{93E2ECC9-E211-34C3-1796-2BA95E1A843A}"/>
          </ac:spMkLst>
        </pc:spChg>
        <pc:spChg chg="add del mod">
          <ac:chgData name="Vipin Vargheese" userId="2f4dcd00-6b1b-4b18-a67c-af0afd44d09b" providerId="ADAL" clId="{9E7ECC9B-D0A6-4506-AD26-F2107CB99524}" dt="2022-05-24T03:53:26.384" v="6672" actId="1036"/>
          <ac:spMkLst>
            <pc:docMk/>
            <pc:sldMk cId="3096420678" sldId="271"/>
            <ac:spMk id="257" creationId="{DF990591-E4CD-1A2E-8B91-50438DE62542}"/>
          </ac:spMkLst>
        </pc:spChg>
        <pc:spChg chg="add del mod">
          <ac:chgData name="Vipin Vargheese" userId="2f4dcd00-6b1b-4b18-a67c-af0afd44d09b" providerId="ADAL" clId="{9E7ECC9B-D0A6-4506-AD26-F2107CB99524}" dt="2022-05-24T03:53:26.384" v="6672" actId="1036"/>
          <ac:spMkLst>
            <pc:docMk/>
            <pc:sldMk cId="3096420678" sldId="271"/>
            <ac:spMk id="258" creationId="{004FC549-9177-D864-79B5-606BC8825CC4}"/>
          </ac:spMkLst>
        </pc:spChg>
        <pc:spChg chg="add del mod">
          <ac:chgData name="Vipin Vargheese" userId="2f4dcd00-6b1b-4b18-a67c-af0afd44d09b" providerId="ADAL" clId="{9E7ECC9B-D0A6-4506-AD26-F2107CB99524}" dt="2022-05-24T04:08:58.887" v="6957" actId="478"/>
          <ac:spMkLst>
            <pc:docMk/>
            <pc:sldMk cId="3096420678" sldId="271"/>
            <ac:spMk id="262" creationId="{B4CF0B90-ACDD-C04E-BFBF-6DF04C530C74}"/>
          </ac:spMkLst>
        </pc:spChg>
        <pc:spChg chg="mod">
          <ac:chgData name="Vipin Vargheese" userId="2f4dcd00-6b1b-4b18-a67c-af0afd44d09b" providerId="ADAL" clId="{9E7ECC9B-D0A6-4506-AD26-F2107CB99524}" dt="2022-05-24T04:04:08.607" v="6860" actId="1036"/>
          <ac:spMkLst>
            <pc:docMk/>
            <pc:sldMk cId="3096420678" sldId="271"/>
            <ac:spMk id="265" creationId="{03403CCD-5A28-A81C-A090-34E2022E9116}"/>
          </ac:spMkLst>
        </pc:spChg>
        <pc:spChg chg="add del mod">
          <ac:chgData name="Vipin Vargheese" userId="2f4dcd00-6b1b-4b18-a67c-af0afd44d09b" providerId="ADAL" clId="{9E7ECC9B-D0A6-4506-AD26-F2107CB99524}" dt="2022-05-24T04:08:58.887" v="6957" actId="478"/>
          <ac:spMkLst>
            <pc:docMk/>
            <pc:sldMk cId="3096420678" sldId="271"/>
            <ac:spMk id="268" creationId="{5369D950-AB04-D0DC-3ACE-AE9373769595}"/>
          </ac:spMkLst>
        </pc:spChg>
        <pc:spChg chg="mod">
          <ac:chgData name="Vipin Vargheese" userId="2f4dcd00-6b1b-4b18-a67c-af0afd44d09b" providerId="ADAL" clId="{9E7ECC9B-D0A6-4506-AD26-F2107CB99524}" dt="2022-05-24T03:49:24.444" v="6372" actId="20577"/>
          <ac:spMkLst>
            <pc:docMk/>
            <pc:sldMk cId="3096420678" sldId="271"/>
            <ac:spMk id="269" creationId="{8276ADB9-6F1F-35A2-49D0-615EE7EF7204}"/>
          </ac:spMkLst>
        </pc:spChg>
        <pc:spChg chg="add del mod">
          <ac:chgData name="Vipin Vargheese" userId="2f4dcd00-6b1b-4b18-a67c-af0afd44d09b" providerId="ADAL" clId="{9E7ECC9B-D0A6-4506-AD26-F2107CB99524}" dt="2022-05-24T04:08:58.887" v="6957" actId="478"/>
          <ac:spMkLst>
            <pc:docMk/>
            <pc:sldMk cId="3096420678" sldId="271"/>
            <ac:spMk id="270" creationId="{67A06B86-A892-537B-A8AB-54BB229F1E8D}"/>
          </ac:spMkLst>
        </pc:spChg>
        <pc:spChg chg="add del mod">
          <ac:chgData name="Vipin Vargheese" userId="2f4dcd00-6b1b-4b18-a67c-af0afd44d09b" providerId="ADAL" clId="{9E7ECC9B-D0A6-4506-AD26-F2107CB99524}" dt="2022-05-24T04:08:58.887" v="6957" actId="478"/>
          <ac:spMkLst>
            <pc:docMk/>
            <pc:sldMk cId="3096420678" sldId="271"/>
            <ac:spMk id="271" creationId="{F04305C5-0A3D-8FB3-B27A-5922D561A01C}"/>
          </ac:spMkLst>
        </pc:spChg>
        <pc:spChg chg="add del mod">
          <ac:chgData name="Vipin Vargheese" userId="2f4dcd00-6b1b-4b18-a67c-af0afd44d09b" providerId="ADAL" clId="{9E7ECC9B-D0A6-4506-AD26-F2107CB99524}" dt="2022-05-24T04:08:58.887" v="6957" actId="478"/>
          <ac:spMkLst>
            <pc:docMk/>
            <pc:sldMk cId="3096420678" sldId="271"/>
            <ac:spMk id="272" creationId="{FE7A58A5-C5F6-41B4-BF3B-82D584ABC0AD}"/>
          </ac:spMkLst>
        </pc:spChg>
        <pc:spChg chg="add del mod">
          <ac:chgData name="Vipin Vargheese" userId="2f4dcd00-6b1b-4b18-a67c-af0afd44d09b" providerId="ADAL" clId="{9E7ECC9B-D0A6-4506-AD26-F2107CB99524}" dt="2022-05-24T04:08:58.887" v="6957" actId="478"/>
          <ac:spMkLst>
            <pc:docMk/>
            <pc:sldMk cId="3096420678" sldId="271"/>
            <ac:spMk id="273" creationId="{B668FAC0-0079-DF32-1CC1-677AAEB242E3}"/>
          </ac:spMkLst>
        </pc:spChg>
        <pc:spChg chg="add del mod">
          <ac:chgData name="Vipin Vargheese" userId="2f4dcd00-6b1b-4b18-a67c-af0afd44d09b" providerId="ADAL" clId="{9E7ECC9B-D0A6-4506-AD26-F2107CB99524}" dt="2022-05-24T04:08:58.887" v="6957" actId="478"/>
          <ac:spMkLst>
            <pc:docMk/>
            <pc:sldMk cId="3096420678" sldId="271"/>
            <ac:spMk id="274" creationId="{3BE83EB0-AA3B-AF1E-6B15-8CAD25ADDD44}"/>
          </ac:spMkLst>
        </pc:spChg>
        <pc:spChg chg="add del mod">
          <ac:chgData name="Vipin Vargheese" userId="2f4dcd00-6b1b-4b18-a67c-af0afd44d09b" providerId="ADAL" clId="{9E7ECC9B-D0A6-4506-AD26-F2107CB99524}" dt="2022-05-24T04:08:58.887" v="6957" actId="478"/>
          <ac:spMkLst>
            <pc:docMk/>
            <pc:sldMk cId="3096420678" sldId="271"/>
            <ac:spMk id="275" creationId="{259E7A95-E1D4-7621-98DC-EC61EB72C90D}"/>
          </ac:spMkLst>
        </pc:spChg>
        <pc:spChg chg="add del mod">
          <ac:chgData name="Vipin Vargheese" userId="2f4dcd00-6b1b-4b18-a67c-af0afd44d09b" providerId="ADAL" clId="{9E7ECC9B-D0A6-4506-AD26-F2107CB99524}" dt="2022-05-24T04:08:58.887" v="6957" actId="478"/>
          <ac:spMkLst>
            <pc:docMk/>
            <pc:sldMk cId="3096420678" sldId="271"/>
            <ac:spMk id="276" creationId="{76135454-DAC0-6058-E17C-022609021E9D}"/>
          </ac:spMkLst>
        </pc:spChg>
        <pc:spChg chg="add del mod">
          <ac:chgData name="Vipin Vargheese" userId="2f4dcd00-6b1b-4b18-a67c-af0afd44d09b" providerId="ADAL" clId="{9E7ECC9B-D0A6-4506-AD26-F2107CB99524}" dt="2022-05-24T04:09:53.562" v="6987" actId="478"/>
          <ac:spMkLst>
            <pc:docMk/>
            <pc:sldMk cId="3096420678" sldId="271"/>
            <ac:spMk id="277" creationId="{1CFFE976-490C-A6DC-1484-0C47235C2A2B}"/>
          </ac:spMkLst>
        </pc:spChg>
        <pc:spChg chg="add del mod">
          <ac:chgData name="Vipin Vargheese" userId="2f4dcd00-6b1b-4b18-a67c-af0afd44d09b" providerId="ADAL" clId="{9E7ECC9B-D0A6-4506-AD26-F2107CB99524}" dt="2022-05-24T04:09:17.511" v="6965" actId="478"/>
          <ac:spMkLst>
            <pc:docMk/>
            <pc:sldMk cId="3096420678" sldId="271"/>
            <ac:spMk id="278" creationId="{B0DFB05F-C5A4-E2EF-4D91-47D2E1ACF6F1}"/>
          </ac:spMkLst>
        </pc:spChg>
        <pc:spChg chg="add del mod">
          <ac:chgData name="Vipin Vargheese" userId="2f4dcd00-6b1b-4b18-a67c-af0afd44d09b" providerId="ADAL" clId="{9E7ECC9B-D0A6-4506-AD26-F2107CB99524}" dt="2022-05-24T04:09:51.305" v="6986" actId="478"/>
          <ac:spMkLst>
            <pc:docMk/>
            <pc:sldMk cId="3096420678" sldId="271"/>
            <ac:spMk id="279" creationId="{C06C2339-9279-E77B-B0C2-B524C73717D3}"/>
          </ac:spMkLst>
        </pc:spChg>
        <pc:spChg chg="add del mod">
          <ac:chgData name="Vipin Vargheese" userId="2f4dcd00-6b1b-4b18-a67c-af0afd44d09b" providerId="ADAL" clId="{9E7ECC9B-D0A6-4506-AD26-F2107CB99524}" dt="2022-05-24T04:09:51.305" v="6986" actId="478"/>
          <ac:spMkLst>
            <pc:docMk/>
            <pc:sldMk cId="3096420678" sldId="271"/>
            <ac:spMk id="280" creationId="{3CDF760C-824A-39B0-0BCF-BC3AF4CFFBC2}"/>
          </ac:spMkLst>
        </pc:spChg>
        <pc:spChg chg="add del mod">
          <ac:chgData name="Vipin Vargheese" userId="2f4dcd00-6b1b-4b18-a67c-af0afd44d09b" providerId="ADAL" clId="{9E7ECC9B-D0A6-4506-AD26-F2107CB99524}" dt="2022-05-24T04:09:51.305" v="6986" actId="478"/>
          <ac:spMkLst>
            <pc:docMk/>
            <pc:sldMk cId="3096420678" sldId="271"/>
            <ac:spMk id="281" creationId="{3E9A4363-FB25-D946-9C69-04F5CBC8A8C5}"/>
          </ac:spMkLst>
        </pc:spChg>
        <pc:spChg chg="add del mod">
          <ac:chgData name="Vipin Vargheese" userId="2f4dcd00-6b1b-4b18-a67c-af0afd44d09b" providerId="ADAL" clId="{9E7ECC9B-D0A6-4506-AD26-F2107CB99524}" dt="2022-05-24T04:09:51.305" v="6986" actId="478"/>
          <ac:spMkLst>
            <pc:docMk/>
            <pc:sldMk cId="3096420678" sldId="271"/>
            <ac:spMk id="282" creationId="{8DA95258-3E8A-CAB8-D6FE-4A6CF09062DE}"/>
          </ac:spMkLst>
        </pc:spChg>
        <pc:spChg chg="add del mod">
          <ac:chgData name="Vipin Vargheese" userId="2f4dcd00-6b1b-4b18-a67c-af0afd44d09b" providerId="ADAL" clId="{9E7ECC9B-D0A6-4506-AD26-F2107CB99524}" dt="2022-05-24T04:09:51.305" v="6986" actId="478"/>
          <ac:spMkLst>
            <pc:docMk/>
            <pc:sldMk cId="3096420678" sldId="271"/>
            <ac:spMk id="283" creationId="{702D4B66-B758-6FBD-B48C-399F922FA240}"/>
          </ac:spMkLst>
        </pc:spChg>
        <pc:spChg chg="add del mod">
          <ac:chgData name="Vipin Vargheese" userId="2f4dcd00-6b1b-4b18-a67c-af0afd44d09b" providerId="ADAL" clId="{9E7ECC9B-D0A6-4506-AD26-F2107CB99524}" dt="2022-05-24T04:09:24.541" v="6971" actId="478"/>
          <ac:spMkLst>
            <pc:docMk/>
            <pc:sldMk cId="3096420678" sldId="271"/>
            <ac:spMk id="284" creationId="{86AB6875-F417-525A-65B9-618AF0AD1B78}"/>
          </ac:spMkLst>
        </pc:spChg>
        <pc:spChg chg="add del mod">
          <ac:chgData name="Vipin Vargheese" userId="2f4dcd00-6b1b-4b18-a67c-af0afd44d09b" providerId="ADAL" clId="{9E7ECC9B-D0A6-4506-AD26-F2107CB99524}" dt="2022-05-24T04:09:51.305" v="6986" actId="478"/>
          <ac:spMkLst>
            <pc:docMk/>
            <pc:sldMk cId="3096420678" sldId="271"/>
            <ac:spMk id="285" creationId="{6DCDDE8B-28F3-C41F-9E7A-30E50B130BA8}"/>
          </ac:spMkLst>
        </pc:spChg>
        <pc:spChg chg="add del mod">
          <ac:chgData name="Vipin Vargheese" userId="2f4dcd00-6b1b-4b18-a67c-af0afd44d09b" providerId="ADAL" clId="{9E7ECC9B-D0A6-4506-AD26-F2107CB99524}" dt="2022-05-24T04:09:15.406" v="6963" actId="478"/>
          <ac:spMkLst>
            <pc:docMk/>
            <pc:sldMk cId="3096420678" sldId="271"/>
            <ac:spMk id="286" creationId="{86A47FC8-D30E-B640-26B4-514482D8EF3B}"/>
          </ac:spMkLst>
        </pc:spChg>
        <pc:spChg chg="add del mod">
          <ac:chgData name="Vipin Vargheese" userId="2f4dcd00-6b1b-4b18-a67c-af0afd44d09b" providerId="ADAL" clId="{9E7ECC9B-D0A6-4506-AD26-F2107CB99524}" dt="2022-05-24T04:09:11.526" v="6961" actId="478"/>
          <ac:spMkLst>
            <pc:docMk/>
            <pc:sldMk cId="3096420678" sldId="271"/>
            <ac:spMk id="287" creationId="{B9067A89-6E80-6363-66B9-9270C778E715}"/>
          </ac:spMkLst>
        </pc:spChg>
        <pc:spChg chg="add del mod">
          <ac:chgData name="Vipin Vargheese" userId="2f4dcd00-6b1b-4b18-a67c-af0afd44d09b" providerId="ADAL" clId="{9E7ECC9B-D0A6-4506-AD26-F2107CB99524}" dt="2022-05-24T04:09:11.526" v="6961" actId="478"/>
          <ac:spMkLst>
            <pc:docMk/>
            <pc:sldMk cId="3096420678" sldId="271"/>
            <ac:spMk id="288" creationId="{84CD14DB-5445-54E0-605F-B4B35FC0000E}"/>
          </ac:spMkLst>
        </pc:spChg>
        <pc:spChg chg="add del mod">
          <ac:chgData name="Vipin Vargheese" userId="2f4dcd00-6b1b-4b18-a67c-af0afd44d09b" providerId="ADAL" clId="{9E7ECC9B-D0A6-4506-AD26-F2107CB99524}" dt="2022-05-24T04:09:11.526" v="6961" actId="478"/>
          <ac:spMkLst>
            <pc:docMk/>
            <pc:sldMk cId="3096420678" sldId="271"/>
            <ac:spMk id="289" creationId="{FABA7E66-1087-73A5-7D52-09C9F02D6745}"/>
          </ac:spMkLst>
        </pc:spChg>
        <pc:spChg chg="add del mod">
          <ac:chgData name="Vipin Vargheese" userId="2f4dcd00-6b1b-4b18-a67c-af0afd44d09b" providerId="ADAL" clId="{9E7ECC9B-D0A6-4506-AD26-F2107CB99524}" dt="2022-05-24T04:09:11.526" v="6961" actId="478"/>
          <ac:spMkLst>
            <pc:docMk/>
            <pc:sldMk cId="3096420678" sldId="271"/>
            <ac:spMk id="290" creationId="{F5814063-123A-8B3F-8DA1-0ECFAD9B91CA}"/>
          </ac:spMkLst>
        </pc:spChg>
        <pc:spChg chg="add del mod">
          <ac:chgData name="Vipin Vargheese" userId="2f4dcd00-6b1b-4b18-a67c-af0afd44d09b" providerId="ADAL" clId="{9E7ECC9B-D0A6-4506-AD26-F2107CB99524}" dt="2022-05-24T04:09:11.526" v="6961" actId="478"/>
          <ac:spMkLst>
            <pc:docMk/>
            <pc:sldMk cId="3096420678" sldId="271"/>
            <ac:spMk id="291" creationId="{A427284B-2CB6-E779-A60C-5A8FB90BB3A4}"/>
          </ac:spMkLst>
        </pc:spChg>
        <pc:spChg chg="add del mod">
          <ac:chgData name="Vipin Vargheese" userId="2f4dcd00-6b1b-4b18-a67c-af0afd44d09b" providerId="ADAL" clId="{9E7ECC9B-D0A6-4506-AD26-F2107CB99524}" dt="2022-05-24T04:09:11.526" v="6961" actId="478"/>
          <ac:spMkLst>
            <pc:docMk/>
            <pc:sldMk cId="3096420678" sldId="271"/>
            <ac:spMk id="292" creationId="{9023285D-A200-AE4A-7617-98BE4D07D333}"/>
          </ac:spMkLst>
        </pc:spChg>
        <pc:spChg chg="add del mod">
          <ac:chgData name="Vipin Vargheese" userId="2f4dcd00-6b1b-4b18-a67c-af0afd44d09b" providerId="ADAL" clId="{9E7ECC9B-D0A6-4506-AD26-F2107CB99524}" dt="2022-05-24T04:09:11.526" v="6961" actId="478"/>
          <ac:spMkLst>
            <pc:docMk/>
            <pc:sldMk cId="3096420678" sldId="271"/>
            <ac:spMk id="293" creationId="{BDC49C88-7B8F-E7A0-0F08-E5F132CAD82E}"/>
          </ac:spMkLst>
        </pc:spChg>
        <pc:spChg chg="add del mod">
          <ac:chgData name="Vipin Vargheese" userId="2f4dcd00-6b1b-4b18-a67c-af0afd44d09b" providerId="ADAL" clId="{9E7ECC9B-D0A6-4506-AD26-F2107CB99524}" dt="2022-05-24T04:09:11.526" v="6961" actId="478"/>
          <ac:spMkLst>
            <pc:docMk/>
            <pc:sldMk cId="3096420678" sldId="271"/>
            <ac:spMk id="294" creationId="{EEFE8AEF-CE8A-1079-881E-E064B30D2A16}"/>
          </ac:spMkLst>
        </pc:spChg>
        <pc:spChg chg="add del mod">
          <ac:chgData name="Vipin Vargheese" userId="2f4dcd00-6b1b-4b18-a67c-af0afd44d09b" providerId="ADAL" clId="{9E7ECC9B-D0A6-4506-AD26-F2107CB99524}" dt="2022-05-24T04:09:11.526" v="6961" actId="478"/>
          <ac:spMkLst>
            <pc:docMk/>
            <pc:sldMk cId="3096420678" sldId="271"/>
            <ac:spMk id="295" creationId="{423B49F4-2729-8CF1-1FAC-E0C6D594E94A}"/>
          </ac:spMkLst>
        </pc:spChg>
        <pc:spChg chg="add mod">
          <ac:chgData name="Vipin Vargheese" userId="2f4dcd00-6b1b-4b18-a67c-af0afd44d09b" providerId="ADAL" clId="{9E7ECC9B-D0A6-4506-AD26-F2107CB99524}" dt="2022-05-24T04:10:36.093" v="6997"/>
          <ac:spMkLst>
            <pc:docMk/>
            <pc:sldMk cId="3096420678" sldId="271"/>
            <ac:spMk id="296" creationId="{7F6E2F45-2D15-BCB4-DFFA-61E29E783805}"/>
          </ac:spMkLst>
        </pc:spChg>
        <pc:spChg chg="add mod">
          <ac:chgData name="Vipin Vargheese" userId="2f4dcd00-6b1b-4b18-a67c-af0afd44d09b" providerId="ADAL" clId="{9E7ECC9B-D0A6-4506-AD26-F2107CB99524}" dt="2022-05-24T04:10:36.093" v="6997"/>
          <ac:spMkLst>
            <pc:docMk/>
            <pc:sldMk cId="3096420678" sldId="271"/>
            <ac:spMk id="297" creationId="{56695149-19FD-83B8-A001-C34208D15B6C}"/>
          </ac:spMkLst>
        </pc:spChg>
        <pc:spChg chg="add mod">
          <ac:chgData name="Vipin Vargheese" userId="2f4dcd00-6b1b-4b18-a67c-af0afd44d09b" providerId="ADAL" clId="{9E7ECC9B-D0A6-4506-AD26-F2107CB99524}" dt="2022-05-24T04:10:36.093" v="6997"/>
          <ac:spMkLst>
            <pc:docMk/>
            <pc:sldMk cId="3096420678" sldId="271"/>
            <ac:spMk id="298" creationId="{5D7F8297-FA0C-C1EE-EBCB-90444E671154}"/>
          </ac:spMkLst>
        </pc:spChg>
        <pc:spChg chg="add mod">
          <ac:chgData name="Vipin Vargheese" userId="2f4dcd00-6b1b-4b18-a67c-af0afd44d09b" providerId="ADAL" clId="{9E7ECC9B-D0A6-4506-AD26-F2107CB99524}" dt="2022-05-24T04:10:36.093" v="6997"/>
          <ac:spMkLst>
            <pc:docMk/>
            <pc:sldMk cId="3096420678" sldId="271"/>
            <ac:spMk id="299" creationId="{B2F38761-95B6-96E6-D8AE-60202757EC26}"/>
          </ac:spMkLst>
        </pc:spChg>
        <pc:spChg chg="add mod">
          <ac:chgData name="Vipin Vargheese" userId="2f4dcd00-6b1b-4b18-a67c-af0afd44d09b" providerId="ADAL" clId="{9E7ECC9B-D0A6-4506-AD26-F2107CB99524}" dt="2022-05-24T04:10:36.093" v="6997"/>
          <ac:spMkLst>
            <pc:docMk/>
            <pc:sldMk cId="3096420678" sldId="271"/>
            <ac:spMk id="300" creationId="{B256A704-5C2B-B482-4F15-5A55167FDDB7}"/>
          </ac:spMkLst>
        </pc:spChg>
        <pc:spChg chg="add mod">
          <ac:chgData name="Vipin Vargheese" userId="2f4dcd00-6b1b-4b18-a67c-af0afd44d09b" providerId="ADAL" clId="{9E7ECC9B-D0A6-4506-AD26-F2107CB99524}" dt="2022-05-24T04:10:36.093" v="6997"/>
          <ac:spMkLst>
            <pc:docMk/>
            <pc:sldMk cId="3096420678" sldId="271"/>
            <ac:spMk id="301" creationId="{4A08CE6F-0298-B785-F2F2-8319EF777419}"/>
          </ac:spMkLst>
        </pc:spChg>
        <pc:spChg chg="add mod">
          <ac:chgData name="Vipin Vargheese" userId="2f4dcd00-6b1b-4b18-a67c-af0afd44d09b" providerId="ADAL" clId="{9E7ECC9B-D0A6-4506-AD26-F2107CB99524}" dt="2022-05-24T04:10:36.093" v="6997"/>
          <ac:spMkLst>
            <pc:docMk/>
            <pc:sldMk cId="3096420678" sldId="271"/>
            <ac:spMk id="302" creationId="{EF870DC3-4ED9-2C3B-314F-852BBA13E33C}"/>
          </ac:spMkLst>
        </pc:spChg>
        <pc:spChg chg="add mod">
          <ac:chgData name="Vipin Vargheese" userId="2f4dcd00-6b1b-4b18-a67c-af0afd44d09b" providerId="ADAL" clId="{9E7ECC9B-D0A6-4506-AD26-F2107CB99524}" dt="2022-05-24T04:10:36.093" v="6997"/>
          <ac:spMkLst>
            <pc:docMk/>
            <pc:sldMk cId="3096420678" sldId="271"/>
            <ac:spMk id="303" creationId="{C7CE3A32-FD5D-857B-42FA-F0B099E1ABB9}"/>
          </ac:spMkLst>
        </pc:spChg>
        <pc:spChg chg="add mod">
          <ac:chgData name="Vipin Vargheese" userId="2f4dcd00-6b1b-4b18-a67c-af0afd44d09b" providerId="ADAL" clId="{9E7ECC9B-D0A6-4506-AD26-F2107CB99524}" dt="2022-05-24T04:10:36.093" v="6997"/>
          <ac:spMkLst>
            <pc:docMk/>
            <pc:sldMk cId="3096420678" sldId="271"/>
            <ac:spMk id="304" creationId="{66F3E5B3-BEFE-ABF1-7311-354DA0446B5F}"/>
          </ac:spMkLst>
        </pc:spChg>
        <pc:spChg chg="add mod">
          <ac:chgData name="Vipin Vargheese" userId="2f4dcd00-6b1b-4b18-a67c-af0afd44d09b" providerId="ADAL" clId="{9E7ECC9B-D0A6-4506-AD26-F2107CB99524}" dt="2022-05-24T04:10:36.093" v="6997"/>
          <ac:spMkLst>
            <pc:docMk/>
            <pc:sldMk cId="3096420678" sldId="271"/>
            <ac:spMk id="305" creationId="{08091586-4E03-D1D4-B1E7-AAB2B1D10738}"/>
          </ac:spMkLst>
        </pc:spChg>
        <pc:spChg chg="add mod">
          <ac:chgData name="Vipin Vargheese" userId="2f4dcd00-6b1b-4b18-a67c-af0afd44d09b" providerId="ADAL" clId="{9E7ECC9B-D0A6-4506-AD26-F2107CB99524}" dt="2022-05-24T04:10:36.093" v="6997"/>
          <ac:spMkLst>
            <pc:docMk/>
            <pc:sldMk cId="3096420678" sldId="271"/>
            <ac:spMk id="306" creationId="{9C861854-A9E5-3103-6FCE-DF76118644F4}"/>
          </ac:spMkLst>
        </pc:spChg>
        <pc:spChg chg="add mod">
          <ac:chgData name="Vipin Vargheese" userId="2f4dcd00-6b1b-4b18-a67c-af0afd44d09b" providerId="ADAL" clId="{9E7ECC9B-D0A6-4506-AD26-F2107CB99524}" dt="2022-05-24T04:10:48.604" v="6999"/>
          <ac:spMkLst>
            <pc:docMk/>
            <pc:sldMk cId="3096420678" sldId="271"/>
            <ac:spMk id="307" creationId="{522FF9B4-D965-575C-D8EF-37D962D280C6}"/>
          </ac:spMkLst>
        </pc:spChg>
        <pc:picChg chg="del">
          <ac:chgData name="Vipin Vargheese" userId="2f4dcd00-6b1b-4b18-a67c-af0afd44d09b" providerId="ADAL" clId="{9E7ECC9B-D0A6-4506-AD26-F2107CB99524}" dt="2022-05-24T04:07:56.760" v="6950" actId="478"/>
          <ac:picMkLst>
            <pc:docMk/>
            <pc:sldMk cId="3096420678" sldId="271"/>
            <ac:picMk id="25" creationId="{B6C78BB1-52EC-6DAC-5E90-4C98FA8D166D}"/>
          </ac:picMkLst>
        </pc:picChg>
        <pc:picChg chg="mod">
          <ac:chgData name="Vipin Vargheese" userId="2f4dcd00-6b1b-4b18-a67c-af0afd44d09b" providerId="ADAL" clId="{9E7ECC9B-D0A6-4506-AD26-F2107CB99524}" dt="2022-05-24T03:51:40.512" v="6475"/>
          <ac:picMkLst>
            <pc:docMk/>
            <pc:sldMk cId="3096420678" sldId="271"/>
            <ac:picMk id="28" creationId="{E3A8FE65-F0D0-EA0B-5371-40FE503BFAC3}"/>
          </ac:picMkLst>
        </pc:picChg>
        <pc:picChg chg="mod">
          <ac:chgData name="Vipin Vargheese" userId="2f4dcd00-6b1b-4b18-a67c-af0afd44d09b" providerId="ADAL" clId="{9E7ECC9B-D0A6-4506-AD26-F2107CB99524}" dt="2022-05-24T03:51:36.051" v="6474"/>
          <ac:picMkLst>
            <pc:docMk/>
            <pc:sldMk cId="3096420678" sldId="271"/>
            <ac:picMk id="30" creationId="{590D0602-C176-CF20-6B9E-BC8B52EBEBFB}"/>
          </ac:picMkLst>
        </pc:picChg>
        <pc:picChg chg="del">
          <ac:chgData name="Vipin Vargheese" userId="2f4dcd00-6b1b-4b18-a67c-af0afd44d09b" providerId="ADAL" clId="{9E7ECC9B-D0A6-4506-AD26-F2107CB99524}" dt="2022-05-24T06:52:41.748" v="9185" actId="478"/>
          <ac:picMkLst>
            <pc:docMk/>
            <pc:sldMk cId="3096420678" sldId="271"/>
            <ac:picMk id="147" creationId="{ACA84E4C-9DE2-6B0D-D893-E55584F8DF36}"/>
          </ac:picMkLst>
        </pc:picChg>
        <pc:picChg chg="add del mod">
          <ac:chgData name="Vipin Vargheese" userId="2f4dcd00-6b1b-4b18-a67c-af0afd44d09b" providerId="ADAL" clId="{9E7ECC9B-D0A6-4506-AD26-F2107CB99524}" dt="2022-05-24T06:53:22.945" v="9193" actId="478"/>
          <ac:picMkLst>
            <pc:docMk/>
            <pc:sldMk cId="3096420678" sldId="271"/>
            <ac:picMk id="151" creationId="{9AE6E4A5-AC71-0540-FBFE-6D59790DABA6}"/>
          </ac:picMkLst>
        </pc:picChg>
        <pc:picChg chg="add del mod">
          <ac:chgData name="Vipin Vargheese" userId="2f4dcd00-6b1b-4b18-a67c-af0afd44d09b" providerId="ADAL" clId="{9E7ECC9B-D0A6-4506-AD26-F2107CB99524}" dt="2022-05-24T06:53:12.432" v="9191" actId="478"/>
          <ac:picMkLst>
            <pc:docMk/>
            <pc:sldMk cId="3096420678" sldId="271"/>
            <ac:picMk id="152" creationId="{481A70C5-4ACB-3941-ADAF-043791781C06}"/>
          </ac:picMkLst>
        </pc:picChg>
        <pc:picChg chg="add del mod">
          <ac:chgData name="Vipin Vargheese" userId="2f4dcd00-6b1b-4b18-a67c-af0afd44d09b" providerId="ADAL" clId="{9E7ECC9B-D0A6-4506-AD26-F2107CB99524}" dt="2022-05-24T06:54:07.927" v="9201" actId="478"/>
          <ac:picMkLst>
            <pc:docMk/>
            <pc:sldMk cId="3096420678" sldId="271"/>
            <ac:picMk id="153" creationId="{58826560-9835-37C5-BA8D-6DD82EF6E745}"/>
          </ac:picMkLst>
        </pc:picChg>
        <pc:picChg chg="add mod">
          <ac:chgData name="Vipin Vargheese" userId="2f4dcd00-6b1b-4b18-a67c-af0afd44d09b" providerId="ADAL" clId="{9E7ECC9B-D0A6-4506-AD26-F2107CB99524}" dt="2022-05-24T06:54:38.340" v="9212" actId="1366"/>
          <ac:picMkLst>
            <pc:docMk/>
            <pc:sldMk cId="3096420678" sldId="271"/>
            <ac:picMk id="154" creationId="{53F46FA6-FEDC-FFD1-A184-32AC990FCCBF}"/>
          </ac:picMkLst>
        </pc:picChg>
        <pc:picChg chg="add mod">
          <ac:chgData name="Vipin Vargheese" userId="2f4dcd00-6b1b-4b18-a67c-af0afd44d09b" providerId="ADAL" clId="{9E7ECC9B-D0A6-4506-AD26-F2107CB99524}" dt="2022-05-24T04:07:58.456" v="6951"/>
          <ac:picMkLst>
            <pc:docMk/>
            <pc:sldMk cId="3096420678" sldId="271"/>
            <ac:picMk id="248" creationId="{49DE0240-FEFE-FB2F-446B-FD2B091068BA}"/>
          </ac:picMkLst>
        </pc:picChg>
        <pc:cxnChg chg="del mod">
          <ac:chgData name="Vipin Vargheese" userId="2f4dcd00-6b1b-4b18-a67c-af0afd44d09b" providerId="ADAL" clId="{9E7ECC9B-D0A6-4506-AD26-F2107CB99524}" dt="2022-05-24T03:47:14.742" v="6288" actId="478"/>
          <ac:cxnSpMkLst>
            <pc:docMk/>
            <pc:sldMk cId="3096420678" sldId="271"/>
            <ac:cxnSpMk id="6" creationId="{02CD5978-E8F0-2D00-9889-9249DAAFAB87}"/>
          </ac:cxnSpMkLst>
        </pc:cxnChg>
        <pc:cxnChg chg="add del mod">
          <ac:chgData name="Vipin Vargheese" userId="2f4dcd00-6b1b-4b18-a67c-af0afd44d09b" providerId="ADAL" clId="{9E7ECC9B-D0A6-4506-AD26-F2107CB99524}" dt="2022-05-24T04:04:27.777" v="6866" actId="478"/>
          <ac:cxnSpMkLst>
            <pc:docMk/>
            <pc:sldMk cId="3096420678" sldId="271"/>
            <ac:cxnSpMk id="8" creationId="{78B53517-16BA-5D4C-32A3-D311EE377256}"/>
          </ac:cxnSpMkLst>
        </pc:cxnChg>
        <pc:cxnChg chg="add del mod">
          <ac:chgData name="Vipin Vargheese" userId="2f4dcd00-6b1b-4b18-a67c-af0afd44d09b" providerId="ADAL" clId="{9E7ECC9B-D0A6-4506-AD26-F2107CB99524}" dt="2022-05-24T04:04:26.017" v="6865" actId="478"/>
          <ac:cxnSpMkLst>
            <pc:docMk/>
            <pc:sldMk cId="3096420678" sldId="271"/>
            <ac:cxnSpMk id="15" creationId="{B2A0D2BD-4926-93A3-ACFE-35F4DBB55F05}"/>
          </ac:cxnSpMkLst>
        </pc:cxnChg>
        <pc:cxnChg chg="del mod">
          <ac:chgData name="Vipin Vargheese" userId="2f4dcd00-6b1b-4b18-a67c-af0afd44d09b" providerId="ADAL" clId="{9E7ECC9B-D0A6-4506-AD26-F2107CB99524}" dt="2022-05-24T03:54:58.922" v="6695" actId="478"/>
          <ac:cxnSpMkLst>
            <pc:docMk/>
            <pc:sldMk cId="3096420678" sldId="271"/>
            <ac:cxnSpMk id="104" creationId="{A1A297FC-A246-ABEE-AAEC-032A21958F67}"/>
          </ac:cxnSpMkLst>
        </pc:cxnChg>
        <pc:cxnChg chg="add del mod">
          <ac:chgData name="Vipin Vargheese" userId="2f4dcd00-6b1b-4b18-a67c-af0afd44d09b" providerId="ADAL" clId="{9E7ECC9B-D0A6-4506-AD26-F2107CB99524}" dt="2022-05-24T04:04:22.595" v="6864" actId="478"/>
          <ac:cxnSpMkLst>
            <pc:docMk/>
            <pc:sldMk cId="3096420678" sldId="271"/>
            <ac:cxnSpMk id="112" creationId="{4128B42B-33A3-E936-BF64-857FC43FB10F}"/>
          </ac:cxnSpMkLst>
        </pc:cxnChg>
        <pc:cxnChg chg="add del mod">
          <ac:chgData name="Vipin Vargheese" userId="2f4dcd00-6b1b-4b18-a67c-af0afd44d09b" providerId="ADAL" clId="{9E7ECC9B-D0A6-4506-AD26-F2107CB99524}" dt="2022-05-24T04:04:20.570" v="6863" actId="478"/>
          <ac:cxnSpMkLst>
            <pc:docMk/>
            <pc:sldMk cId="3096420678" sldId="271"/>
            <ac:cxnSpMk id="114" creationId="{91E60262-1BC0-E3E8-7595-AADF19306971}"/>
          </ac:cxnSpMkLst>
        </pc:cxnChg>
      </pc:sldChg>
      <pc:sldChg chg="addSp delSp modSp add mod setBg">
        <pc:chgData name="Vipin Vargheese" userId="2f4dcd00-6b1b-4b18-a67c-af0afd44d09b" providerId="ADAL" clId="{9E7ECC9B-D0A6-4506-AD26-F2107CB99524}" dt="2022-05-25T03:17:40.885" v="9797" actId="478"/>
        <pc:sldMkLst>
          <pc:docMk/>
          <pc:sldMk cId="2842047786" sldId="272"/>
        </pc:sldMkLst>
        <pc:spChg chg="del">
          <ac:chgData name="Vipin Vargheese" userId="2f4dcd00-6b1b-4b18-a67c-af0afd44d09b" providerId="ADAL" clId="{9E7ECC9B-D0A6-4506-AD26-F2107CB99524}" dt="2022-05-24T04:05:03.464" v="6873" actId="478"/>
          <ac:spMkLst>
            <pc:docMk/>
            <pc:sldMk cId="2842047786" sldId="272"/>
            <ac:spMk id="2" creationId="{94D4C30A-B074-5205-FF32-B4F4A0E9E665}"/>
          </ac:spMkLst>
        </pc:spChg>
        <pc:spChg chg="add mod">
          <ac:chgData name="Vipin Vargheese" userId="2f4dcd00-6b1b-4b18-a67c-af0afd44d09b" providerId="ADAL" clId="{9E7ECC9B-D0A6-4506-AD26-F2107CB99524}" dt="2022-05-24T06:26:22.721" v="8730" actId="14100"/>
          <ac:spMkLst>
            <pc:docMk/>
            <pc:sldMk cId="2842047786" sldId="272"/>
            <ac:spMk id="2" creationId="{B9DA00D5-BDF6-0DC3-B9D8-30792984AA78}"/>
          </ac:spMkLst>
        </pc:spChg>
        <pc:spChg chg="add del mod">
          <ac:chgData name="Vipin Vargheese" userId="2f4dcd00-6b1b-4b18-a67c-af0afd44d09b" providerId="ADAL" clId="{9E7ECC9B-D0A6-4506-AD26-F2107CB99524}" dt="2022-05-24T05:40:31.608" v="7417" actId="21"/>
          <ac:spMkLst>
            <pc:docMk/>
            <pc:sldMk cId="2842047786" sldId="272"/>
            <ac:spMk id="2" creationId="{E4E24790-6C91-E9D0-1631-6E69322BD3F3}"/>
          </ac:spMkLst>
        </pc:spChg>
        <pc:spChg chg="add del mod">
          <ac:chgData name="Vipin Vargheese" userId="2f4dcd00-6b1b-4b18-a67c-af0afd44d09b" providerId="ADAL" clId="{9E7ECC9B-D0A6-4506-AD26-F2107CB99524}" dt="2022-05-24T06:22:19.964" v="8616" actId="478"/>
          <ac:spMkLst>
            <pc:docMk/>
            <pc:sldMk cId="2842047786" sldId="272"/>
            <ac:spMk id="3" creationId="{6CA57EEA-BFAB-FCD8-0641-09DB21BB5CA7}"/>
          </ac:spMkLst>
        </pc:spChg>
        <pc:spChg chg="add del mod">
          <ac:chgData name="Vipin Vargheese" userId="2f4dcd00-6b1b-4b18-a67c-af0afd44d09b" providerId="ADAL" clId="{9E7ECC9B-D0A6-4506-AD26-F2107CB99524}" dt="2022-05-24T04:35:58.957" v="7265" actId="478"/>
          <ac:spMkLst>
            <pc:docMk/>
            <pc:sldMk cId="2842047786" sldId="272"/>
            <ac:spMk id="3" creationId="{73259E5F-9985-8CCA-6B8F-1DEB5BBA5784}"/>
          </ac:spMkLst>
        </pc:spChg>
        <pc:spChg chg="del">
          <ac:chgData name="Vipin Vargheese" userId="2f4dcd00-6b1b-4b18-a67c-af0afd44d09b" providerId="ADAL" clId="{9E7ECC9B-D0A6-4506-AD26-F2107CB99524}" dt="2022-05-24T04:08:18.585" v="6952" actId="21"/>
          <ac:spMkLst>
            <pc:docMk/>
            <pc:sldMk cId="2842047786" sldId="272"/>
            <ac:spMk id="3" creationId="{A1A2BF79-FA1E-192F-87D2-81BF51F7A244}"/>
          </ac:spMkLst>
        </pc:spChg>
        <pc:spChg chg="add del mod">
          <ac:chgData name="Vipin Vargheese" userId="2f4dcd00-6b1b-4b18-a67c-af0afd44d09b" providerId="ADAL" clId="{9E7ECC9B-D0A6-4506-AD26-F2107CB99524}" dt="2022-05-24T05:40:31.608" v="7417" actId="21"/>
          <ac:spMkLst>
            <pc:docMk/>
            <pc:sldMk cId="2842047786" sldId="272"/>
            <ac:spMk id="5" creationId="{BEC634C9-643E-DECA-61FE-DA5EC1DF9E66}"/>
          </ac:spMkLst>
        </pc:spChg>
        <pc:spChg chg="mod">
          <ac:chgData name="Vipin Vargheese" userId="2f4dcd00-6b1b-4b18-a67c-af0afd44d09b" providerId="ADAL" clId="{9E7ECC9B-D0A6-4506-AD26-F2107CB99524}" dt="2022-05-24T07:02:31.076" v="9400" actId="1037"/>
          <ac:spMkLst>
            <pc:docMk/>
            <pc:sldMk cId="2842047786" sldId="272"/>
            <ac:spMk id="6" creationId="{668A7BFF-3471-13DC-788A-E36526DEC076}"/>
          </ac:spMkLst>
        </pc:spChg>
        <pc:spChg chg="del mod">
          <ac:chgData name="Vipin Vargheese" userId="2f4dcd00-6b1b-4b18-a67c-af0afd44d09b" providerId="ADAL" clId="{9E7ECC9B-D0A6-4506-AD26-F2107CB99524}" dt="2022-05-24T05:40:31.608" v="7417" actId="21"/>
          <ac:spMkLst>
            <pc:docMk/>
            <pc:sldMk cId="2842047786" sldId="272"/>
            <ac:spMk id="7" creationId="{19777C30-26C9-11A1-7F23-73E8F4AE19FF}"/>
          </ac:spMkLst>
        </pc:spChg>
        <pc:spChg chg="add mod">
          <ac:chgData name="Vipin Vargheese" userId="2f4dcd00-6b1b-4b18-a67c-af0afd44d09b" providerId="ADAL" clId="{9E7ECC9B-D0A6-4506-AD26-F2107CB99524}" dt="2022-05-24T06:00:34.394" v="7876" actId="1036"/>
          <ac:spMkLst>
            <pc:docMk/>
            <pc:sldMk cId="2842047786" sldId="272"/>
            <ac:spMk id="8" creationId="{61314739-9728-EC15-0CE3-DFF8A7F22104}"/>
          </ac:spMkLst>
        </pc:spChg>
        <pc:spChg chg="del">
          <ac:chgData name="Vipin Vargheese" userId="2f4dcd00-6b1b-4b18-a67c-af0afd44d09b" providerId="ADAL" clId="{9E7ECC9B-D0A6-4506-AD26-F2107CB99524}" dt="2022-05-24T04:08:18.585" v="6952" actId="21"/>
          <ac:spMkLst>
            <pc:docMk/>
            <pc:sldMk cId="2842047786" sldId="272"/>
            <ac:spMk id="9" creationId="{7206F2D0-89B3-DE9E-A95E-DD070FFE7C5C}"/>
          </ac:spMkLst>
        </pc:spChg>
        <pc:spChg chg="add del mod">
          <ac:chgData name="Vipin Vargheese" userId="2f4dcd00-6b1b-4b18-a67c-af0afd44d09b" providerId="ADAL" clId="{9E7ECC9B-D0A6-4506-AD26-F2107CB99524}" dt="2022-05-24T06:12:30.071" v="8207" actId="478"/>
          <ac:spMkLst>
            <pc:docMk/>
            <pc:sldMk cId="2842047786" sldId="272"/>
            <ac:spMk id="9" creationId="{A8F799FE-52BE-8CBF-7A6C-05B629976769}"/>
          </ac:spMkLst>
        </pc:spChg>
        <pc:spChg chg="del">
          <ac:chgData name="Vipin Vargheese" userId="2f4dcd00-6b1b-4b18-a67c-af0afd44d09b" providerId="ADAL" clId="{9E7ECC9B-D0A6-4506-AD26-F2107CB99524}" dt="2022-05-24T04:05:01.240" v="6871" actId="478"/>
          <ac:spMkLst>
            <pc:docMk/>
            <pc:sldMk cId="2842047786" sldId="272"/>
            <ac:spMk id="11" creationId="{A302B7CD-D339-EA82-9D08-341EADF5A581}"/>
          </ac:spMkLst>
        </pc:spChg>
        <pc:spChg chg="add del">
          <ac:chgData name="Vipin Vargheese" userId="2f4dcd00-6b1b-4b18-a67c-af0afd44d09b" providerId="ADAL" clId="{9E7ECC9B-D0A6-4506-AD26-F2107CB99524}" dt="2022-05-24T04:07:51.214" v="6949" actId="21"/>
          <ac:spMkLst>
            <pc:docMk/>
            <pc:sldMk cId="2842047786" sldId="272"/>
            <ac:spMk id="12" creationId="{CDA01E39-AACB-FEFD-11AF-E0A8F16755DD}"/>
          </ac:spMkLst>
        </pc:spChg>
        <pc:spChg chg="del">
          <ac:chgData name="Vipin Vargheese" userId="2f4dcd00-6b1b-4b18-a67c-af0afd44d09b" providerId="ADAL" clId="{9E7ECC9B-D0A6-4506-AD26-F2107CB99524}" dt="2022-05-24T04:07:51.214" v="6949" actId="21"/>
          <ac:spMkLst>
            <pc:docMk/>
            <pc:sldMk cId="2842047786" sldId="272"/>
            <ac:spMk id="14" creationId="{1C36A01F-CF36-CF93-EE9C-5F8317A5E3CD}"/>
          </ac:spMkLst>
        </pc:spChg>
        <pc:spChg chg="del">
          <ac:chgData name="Vipin Vargheese" userId="2f4dcd00-6b1b-4b18-a67c-af0afd44d09b" providerId="ADAL" clId="{9E7ECC9B-D0A6-4506-AD26-F2107CB99524}" dt="2022-05-24T04:42:35.427" v="7384" actId="478"/>
          <ac:spMkLst>
            <pc:docMk/>
            <pc:sldMk cId="2842047786" sldId="272"/>
            <ac:spMk id="16" creationId="{74A44E9A-C564-26C2-F5FA-CA075BD27DE3}"/>
          </ac:spMkLst>
        </pc:spChg>
        <pc:spChg chg="del mod">
          <ac:chgData name="Vipin Vargheese" userId="2f4dcd00-6b1b-4b18-a67c-af0afd44d09b" providerId="ADAL" clId="{9E7ECC9B-D0A6-4506-AD26-F2107CB99524}" dt="2022-05-24T04:42:33.854" v="7383" actId="478"/>
          <ac:spMkLst>
            <pc:docMk/>
            <pc:sldMk cId="2842047786" sldId="272"/>
            <ac:spMk id="17" creationId="{3F2D6E47-DF5D-D983-EFA1-2F828B9A3F33}"/>
          </ac:spMkLst>
        </pc:spChg>
        <pc:spChg chg="del">
          <ac:chgData name="Vipin Vargheese" userId="2f4dcd00-6b1b-4b18-a67c-af0afd44d09b" providerId="ADAL" clId="{9E7ECC9B-D0A6-4506-AD26-F2107CB99524}" dt="2022-05-24T04:42:40.997" v="7386" actId="478"/>
          <ac:spMkLst>
            <pc:docMk/>
            <pc:sldMk cId="2842047786" sldId="272"/>
            <ac:spMk id="18" creationId="{D216D7D0-ADDE-4ED7-E444-DCBEC5978BF3}"/>
          </ac:spMkLst>
        </pc:spChg>
        <pc:spChg chg="del mod">
          <ac:chgData name="Vipin Vargheese" userId="2f4dcd00-6b1b-4b18-a67c-af0afd44d09b" providerId="ADAL" clId="{9E7ECC9B-D0A6-4506-AD26-F2107CB99524}" dt="2022-05-24T05:38:10.764" v="7395" actId="478"/>
          <ac:spMkLst>
            <pc:docMk/>
            <pc:sldMk cId="2842047786" sldId="272"/>
            <ac:spMk id="34" creationId="{CC8AEF81-1148-096E-E680-7CA2BB005FC7}"/>
          </ac:spMkLst>
        </pc:spChg>
        <pc:spChg chg="del">
          <ac:chgData name="Vipin Vargheese" userId="2f4dcd00-6b1b-4b18-a67c-af0afd44d09b" providerId="ADAL" clId="{9E7ECC9B-D0A6-4506-AD26-F2107CB99524}" dt="2022-05-24T05:38:12.289" v="7396" actId="478"/>
          <ac:spMkLst>
            <pc:docMk/>
            <pc:sldMk cId="2842047786" sldId="272"/>
            <ac:spMk id="35" creationId="{7DA47097-CA0A-FF13-52A5-A274D4189401}"/>
          </ac:spMkLst>
        </pc:spChg>
        <pc:spChg chg="add del mod">
          <ac:chgData name="Vipin Vargheese" userId="2f4dcd00-6b1b-4b18-a67c-af0afd44d09b" providerId="ADAL" clId="{9E7ECC9B-D0A6-4506-AD26-F2107CB99524}" dt="2022-05-24T07:02:51.906" v="9417" actId="20577"/>
          <ac:spMkLst>
            <pc:docMk/>
            <pc:sldMk cId="2842047786" sldId="272"/>
            <ac:spMk id="36" creationId="{77B449FE-EC61-7990-E622-6BE5B1DC08C0}"/>
          </ac:spMkLst>
        </pc:spChg>
        <pc:spChg chg="add del mod">
          <ac:chgData name="Vipin Vargheese" userId="2f4dcd00-6b1b-4b18-a67c-af0afd44d09b" providerId="ADAL" clId="{9E7ECC9B-D0A6-4506-AD26-F2107CB99524}" dt="2022-05-24T07:10:38.227" v="9460" actId="20577"/>
          <ac:spMkLst>
            <pc:docMk/>
            <pc:sldMk cId="2842047786" sldId="272"/>
            <ac:spMk id="37" creationId="{3D5003B2-A1E9-96A0-60EE-AD0A1D789687}"/>
          </ac:spMkLst>
        </pc:spChg>
        <pc:spChg chg="del mod">
          <ac:chgData name="Vipin Vargheese" userId="2f4dcd00-6b1b-4b18-a67c-af0afd44d09b" providerId="ADAL" clId="{9E7ECC9B-D0A6-4506-AD26-F2107CB99524}" dt="2022-05-24T05:40:32.971" v="7418" actId="478"/>
          <ac:spMkLst>
            <pc:docMk/>
            <pc:sldMk cId="2842047786" sldId="272"/>
            <ac:spMk id="38" creationId="{707B89C9-7F3D-A2F1-DECA-C1CFACE46A18}"/>
          </ac:spMkLst>
        </pc:spChg>
        <pc:spChg chg="add del mod">
          <ac:chgData name="Vipin Vargheese" userId="2f4dcd00-6b1b-4b18-a67c-af0afd44d09b" providerId="ADAL" clId="{9E7ECC9B-D0A6-4506-AD26-F2107CB99524}" dt="2022-05-24T06:14:04.061" v="8324" actId="14100"/>
          <ac:spMkLst>
            <pc:docMk/>
            <pc:sldMk cId="2842047786" sldId="272"/>
            <ac:spMk id="40" creationId="{DE72DCA1-AD39-8271-01A0-02E477DAF43A}"/>
          </ac:spMkLst>
        </pc:spChg>
        <pc:spChg chg="add mod">
          <ac:chgData name="Vipin Vargheese" userId="2f4dcd00-6b1b-4b18-a67c-af0afd44d09b" providerId="ADAL" clId="{9E7ECC9B-D0A6-4506-AD26-F2107CB99524}" dt="2022-05-24T06:40:26.929" v="9171" actId="1076"/>
          <ac:spMkLst>
            <pc:docMk/>
            <pc:sldMk cId="2842047786" sldId="272"/>
            <ac:spMk id="41" creationId="{6D26A605-6E56-5F10-AA78-6B4979E04F06}"/>
          </ac:spMkLst>
        </pc:spChg>
        <pc:spChg chg="add mod">
          <ac:chgData name="Vipin Vargheese" userId="2f4dcd00-6b1b-4b18-a67c-af0afd44d09b" providerId="ADAL" clId="{9E7ECC9B-D0A6-4506-AD26-F2107CB99524}" dt="2022-05-24T06:40:24.430" v="9170" actId="1076"/>
          <ac:spMkLst>
            <pc:docMk/>
            <pc:sldMk cId="2842047786" sldId="272"/>
            <ac:spMk id="42" creationId="{4C9644BF-CA4B-2FC7-2109-85BBA4FC152D}"/>
          </ac:spMkLst>
        </pc:spChg>
        <pc:spChg chg="add mod">
          <ac:chgData name="Vipin Vargheese" userId="2f4dcd00-6b1b-4b18-a67c-af0afd44d09b" providerId="ADAL" clId="{9E7ECC9B-D0A6-4506-AD26-F2107CB99524}" dt="2022-05-24T06:40:28.324" v="9172" actId="1037"/>
          <ac:spMkLst>
            <pc:docMk/>
            <pc:sldMk cId="2842047786" sldId="272"/>
            <ac:spMk id="43" creationId="{70110EE8-ACDA-C9FE-58E7-32D6D7419770}"/>
          </ac:spMkLst>
        </pc:spChg>
        <pc:spChg chg="add mod">
          <ac:chgData name="Vipin Vargheese" userId="2f4dcd00-6b1b-4b18-a67c-af0afd44d09b" providerId="ADAL" clId="{9E7ECC9B-D0A6-4506-AD26-F2107CB99524}" dt="2022-05-24T06:11:39.497" v="8072" actId="1038"/>
          <ac:spMkLst>
            <pc:docMk/>
            <pc:sldMk cId="2842047786" sldId="272"/>
            <ac:spMk id="44" creationId="{903B626D-F80D-2669-4F18-6F1A3C3C1D65}"/>
          </ac:spMkLst>
        </pc:spChg>
        <pc:spChg chg="add mod">
          <ac:chgData name="Vipin Vargheese" userId="2f4dcd00-6b1b-4b18-a67c-af0afd44d09b" providerId="ADAL" clId="{9E7ECC9B-D0A6-4506-AD26-F2107CB99524}" dt="2022-05-24T05:43:16.850" v="7463" actId="14100"/>
          <ac:spMkLst>
            <pc:docMk/>
            <pc:sldMk cId="2842047786" sldId="272"/>
            <ac:spMk id="45" creationId="{F4BE7EA8-350B-FF3F-7E1C-2C7290A3B54C}"/>
          </ac:spMkLst>
        </pc:spChg>
        <pc:spChg chg="add mod">
          <ac:chgData name="Vipin Vargheese" userId="2f4dcd00-6b1b-4b18-a67c-af0afd44d09b" providerId="ADAL" clId="{9E7ECC9B-D0A6-4506-AD26-F2107CB99524}" dt="2022-05-24T06:38:31.948" v="9168" actId="14100"/>
          <ac:spMkLst>
            <pc:docMk/>
            <pc:sldMk cId="2842047786" sldId="272"/>
            <ac:spMk id="46" creationId="{9B593917-A13E-0353-9B5B-F75DF1065503}"/>
          </ac:spMkLst>
        </pc:spChg>
        <pc:spChg chg="add mod">
          <ac:chgData name="Vipin Vargheese" userId="2f4dcd00-6b1b-4b18-a67c-af0afd44d09b" providerId="ADAL" clId="{9E7ECC9B-D0A6-4506-AD26-F2107CB99524}" dt="2022-05-24T06:00:15.483" v="7854" actId="1036"/>
          <ac:spMkLst>
            <pc:docMk/>
            <pc:sldMk cId="2842047786" sldId="272"/>
            <ac:spMk id="47" creationId="{45A39B8F-4BF7-54B4-B9ED-4238ED9EE8FC}"/>
          </ac:spMkLst>
        </pc:spChg>
        <pc:spChg chg="add mod">
          <ac:chgData name="Vipin Vargheese" userId="2f4dcd00-6b1b-4b18-a67c-af0afd44d09b" providerId="ADAL" clId="{9E7ECC9B-D0A6-4506-AD26-F2107CB99524}" dt="2022-05-24T05:50:44.527" v="7590" actId="1076"/>
          <ac:spMkLst>
            <pc:docMk/>
            <pc:sldMk cId="2842047786" sldId="272"/>
            <ac:spMk id="48" creationId="{1A6E4B10-3C42-BB73-CD3D-ADB1F78CA897}"/>
          </ac:spMkLst>
        </pc:spChg>
        <pc:spChg chg="add mod">
          <ac:chgData name="Vipin Vargheese" userId="2f4dcd00-6b1b-4b18-a67c-af0afd44d09b" providerId="ADAL" clId="{9E7ECC9B-D0A6-4506-AD26-F2107CB99524}" dt="2022-05-24T06:08:38.273" v="8037" actId="14100"/>
          <ac:spMkLst>
            <pc:docMk/>
            <pc:sldMk cId="2842047786" sldId="272"/>
            <ac:spMk id="49" creationId="{C742596B-B5F8-26C2-C04F-BB2E99BF02B2}"/>
          </ac:spMkLst>
        </pc:spChg>
        <pc:spChg chg="add mod">
          <ac:chgData name="Vipin Vargheese" userId="2f4dcd00-6b1b-4b18-a67c-af0afd44d09b" providerId="ADAL" clId="{9E7ECC9B-D0A6-4506-AD26-F2107CB99524}" dt="2022-05-24T06:08:31.056" v="8036" actId="14100"/>
          <ac:spMkLst>
            <pc:docMk/>
            <pc:sldMk cId="2842047786" sldId="272"/>
            <ac:spMk id="50" creationId="{AF823DB1-0266-58F1-83B3-13442D788564}"/>
          </ac:spMkLst>
        </pc:spChg>
        <pc:spChg chg="add mod">
          <ac:chgData name="Vipin Vargheese" userId="2f4dcd00-6b1b-4b18-a67c-af0afd44d09b" providerId="ADAL" clId="{9E7ECC9B-D0A6-4506-AD26-F2107CB99524}" dt="2022-05-24T06:08:43.867" v="8038" actId="14100"/>
          <ac:spMkLst>
            <pc:docMk/>
            <pc:sldMk cId="2842047786" sldId="272"/>
            <ac:spMk id="51" creationId="{5F5E6E2C-8740-4DFD-3391-8CD6FBFF61BF}"/>
          </ac:spMkLst>
        </pc:spChg>
        <pc:spChg chg="add mod">
          <ac:chgData name="Vipin Vargheese" userId="2f4dcd00-6b1b-4b18-a67c-af0afd44d09b" providerId="ADAL" clId="{9E7ECC9B-D0A6-4506-AD26-F2107CB99524}" dt="2022-05-24T05:53:08.815" v="7655" actId="120"/>
          <ac:spMkLst>
            <pc:docMk/>
            <pc:sldMk cId="2842047786" sldId="272"/>
            <ac:spMk id="52" creationId="{40EE01A0-AE2D-8AE8-0E25-AAE1EE77712A}"/>
          </ac:spMkLst>
        </pc:spChg>
        <pc:spChg chg="add mod">
          <ac:chgData name="Vipin Vargheese" userId="2f4dcd00-6b1b-4b18-a67c-af0afd44d09b" providerId="ADAL" clId="{9E7ECC9B-D0A6-4506-AD26-F2107CB99524}" dt="2022-05-24T05:53:51.936" v="7691" actId="120"/>
          <ac:spMkLst>
            <pc:docMk/>
            <pc:sldMk cId="2842047786" sldId="272"/>
            <ac:spMk id="53" creationId="{EFB04B53-FE5F-A621-F918-B48786D44E90}"/>
          </ac:spMkLst>
        </pc:spChg>
        <pc:spChg chg="add mod">
          <ac:chgData name="Vipin Vargheese" userId="2f4dcd00-6b1b-4b18-a67c-af0afd44d09b" providerId="ADAL" clId="{9E7ECC9B-D0A6-4506-AD26-F2107CB99524}" dt="2022-05-24T05:58:37.105" v="7818" actId="1076"/>
          <ac:spMkLst>
            <pc:docMk/>
            <pc:sldMk cId="2842047786" sldId="272"/>
            <ac:spMk id="54" creationId="{6BE10B7C-1CC0-62D0-20B5-52F52E7D83B9}"/>
          </ac:spMkLst>
        </pc:spChg>
        <pc:spChg chg="add mod">
          <ac:chgData name="Vipin Vargheese" userId="2f4dcd00-6b1b-4b18-a67c-af0afd44d09b" providerId="ADAL" clId="{9E7ECC9B-D0A6-4506-AD26-F2107CB99524}" dt="2022-05-24T05:56:06.394" v="7771" actId="20577"/>
          <ac:spMkLst>
            <pc:docMk/>
            <pc:sldMk cId="2842047786" sldId="272"/>
            <ac:spMk id="56" creationId="{45B3B833-C67C-68DC-D190-BA7AB69F2356}"/>
          </ac:spMkLst>
        </pc:spChg>
        <pc:spChg chg="add mod">
          <ac:chgData name="Vipin Vargheese" userId="2f4dcd00-6b1b-4b18-a67c-af0afd44d09b" providerId="ADAL" clId="{9E7ECC9B-D0A6-4506-AD26-F2107CB99524}" dt="2022-05-24T05:55:13.375" v="7713" actId="20577"/>
          <ac:spMkLst>
            <pc:docMk/>
            <pc:sldMk cId="2842047786" sldId="272"/>
            <ac:spMk id="57" creationId="{6E864EDE-E228-DBA8-B72C-FB1D81DF9D71}"/>
          </ac:spMkLst>
        </pc:spChg>
        <pc:spChg chg="add mod">
          <ac:chgData name="Vipin Vargheese" userId="2f4dcd00-6b1b-4b18-a67c-af0afd44d09b" providerId="ADAL" clId="{9E7ECC9B-D0A6-4506-AD26-F2107CB99524}" dt="2022-05-24T05:56:30.664" v="7792" actId="20577"/>
          <ac:spMkLst>
            <pc:docMk/>
            <pc:sldMk cId="2842047786" sldId="272"/>
            <ac:spMk id="58" creationId="{D48CB11E-46C6-6D81-219B-B95F2F5DF7BF}"/>
          </ac:spMkLst>
        </pc:spChg>
        <pc:spChg chg="add mod">
          <ac:chgData name="Vipin Vargheese" userId="2f4dcd00-6b1b-4b18-a67c-af0afd44d09b" providerId="ADAL" clId="{9E7ECC9B-D0A6-4506-AD26-F2107CB99524}" dt="2022-05-24T06:06:04.866" v="8022" actId="1076"/>
          <ac:spMkLst>
            <pc:docMk/>
            <pc:sldMk cId="2842047786" sldId="272"/>
            <ac:spMk id="59" creationId="{32120AF6-553E-93F1-036D-34A8E755685E}"/>
          </ac:spMkLst>
        </pc:spChg>
        <pc:spChg chg="add mod">
          <ac:chgData name="Vipin Vargheese" userId="2f4dcd00-6b1b-4b18-a67c-af0afd44d09b" providerId="ADAL" clId="{9E7ECC9B-D0A6-4506-AD26-F2107CB99524}" dt="2022-05-24T05:56:54.256" v="7812" actId="20577"/>
          <ac:spMkLst>
            <pc:docMk/>
            <pc:sldMk cId="2842047786" sldId="272"/>
            <ac:spMk id="60" creationId="{08ACECCC-826B-5C24-28F1-70F570B3B866}"/>
          </ac:spMkLst>
        </pc:spChg>
        <pc:spChg chg="add del mod">
          <ac:chgData name="Vipin Vargheese" userId="2f4dcd00-6b1b-4b18-a67c-af0afd44d09b" providerId="ADAL" clId="{9E7ECC9B-D0A6-4506-AD26-F2107CB99524}" dt="2022-05-24T06:23:55.850" v="8640" actId="478"/>
          <ac:spMkLst>
            <pc:docMk/>
            <pc:sldMk cId="2842047786" sldId="272"/>
            <ac:spMk id="61" creationId="{EC81AF38-9895-1C9B-344D-435E04BF296E}"/>
          </ac:spMkLst>
        </pc:spChg>
        <pc:spChg chg="add mod">
          <ac:chgData name="Vipin Vargheese" userId="2f4dcd00-6b1b-4b18-a67c-af0afd44d09b" providerId="ADAL" clId="{9E7ECC9B-D0A6-4506-AD26-F2107CB99524}" dt="2022-05-24T06:38:25.348" v="9167" actId="1076"/>
          <ac:spMkLst>
            <pc:docMk/>
            <pc:sldMk cId="2842047786" sldId="272"/>
            <ac:spMk id="62" creationId="{711145B0-5BB0-32AA-221B-6134CB8D0225}"/>
          </ac:spMkLst>
        </pc:spChg>
        <pc:spChg chg="add mod">
          <ac:chgData name="Vipin Vargheese" userId="2f4dcd00-6b1b-4b18-a67c-af0afd44d09b" providerId="ADAL" clId="{9E7ECC9B-D0A6-4506-AD26-F2107CB99524}" dt="2022-05-24T06:37:55.203" v="9158" actId="14100"/>
          <ac:spMkLst>
            <pc:docMk/>
            <pc:sldMk cId="2842047786" sldId="272"/>
            <ac:spMk id="63" creationId="{2AB7DCC2-0A4C-CC7A-65F8-CCC0F7FF7E74}"/>
          </ac:spMkLst>
        </pc:spChg>
        <pc:spChg chg="add mod">
          <ac:chgData name="Vipin Vargheese" userId="2f4dcd00-6b1b-4b18-a67c-af0afd44d09b" providerId="ADAL" clId="{9E7ECC9B-D0A6-4506-AD26-F2107CB99524}" dt="2022-05-24T07:05:17.631" v="9430" actId="20577"/>
          <ac:spMkLst>
            <pc:docMk/>
            <pc:sldMk cId="2842047786" sldId="272"/>
            <ac:spMk id="64" creationId="{6FF25FC2-E80F-FA87-B496-112C66A5462F}"/>
          </ac:spMkLst>
        </pc:spChg>
        <pc:spChg chg="add mod">
          <ac:chgData name="Vipin Vargheese" userId="2f4dcd00-6b1b-4b18-a67c-af0afd44d09b" providerId="ADAL" clId="{9E7ECC9B-D0A6-4506-AD26-F2107CB99524}" dt="2022-05-24T06:34:31.155" v="9096" actId="1036"/>
          <ac:spMkLst>
            <pc:docMk/>
            <pc:sldMk cId="2842047786" sldId="272"/>
            <ac:spMk id="65" creationId="{968F60FB-AF97-27E9-80E1-F1E05B04537C}"/>
          </ac:spMkLst>
        </pc:spChg>
        <pc:spChg chg="add mod">
          <ac:chgData name="Vipin Vargheese" userId="2f4dcd00-6b1b-4b18-a67c-af0afd44d09b" providerId="ADAL" clId="{9E7ECC9B-D0A6-4506-AD26-F2107CB99524}" dt="2022-05-24T06:34:31.155" v="9096" actId="1036"/>
          <ac:spMkLst>
            <pc:docMk/>
            <pc:sldMk cId="2842047786" sldId="272"/>
            <ac:spMk id="66" creationId="{266785CB-C101-0939-E039-B0A2228D1B1B}"/>
          </ac:spMkLst>
        </pc:spChg>
        <pc:spChg chg="add mod">
          <ac:chgData name="Vipin Vargheese" userId="2f4dcd00-6b1b-4b18-a67c-af0afd44d09b" providerId="ADAL" clId="{9E7ECC9B-D0A6-4506-AD26-F2107CB99524}" dt="2022-05-24T06:34:31.155" v="9096" actId="1036"/>
          <ac:spMkLst>
            <pc:docMk/>
            <pc:sldMk cId="2842047786" sldId="272"/>
            <ac:spMk id="67" creationId="{A3C492BA-255E-0745-01F8-DCC6896D0206}"/>
          </ac:spMkLst>
        </pc:spChg>
        <pc:spChg chg="add mod">
          <ac:chgData name="Vipin Vargheese" userId="2f4dcd00-6b1b-4b18-a67c-af0afd44d09b" providerId="ADAL" clId="{9E7ECC9B-D0A6-4506-AD26-F2107CB99524}" dt="2022-05-24T06:34:31.155" v="9096" actId="1036"/>
          <ac:spMkLst>
            <pc:docMk/>
            <pc:sldMk cId="2842047786" sldId="272"/>
            <ac:spMk id="68" creationId="{35AE8F41-F35D-C2FF-FC1F-8C7F0567A94A}"/>
          </ac:spMkLst>
        </pc:spChg>
        <pc:spChg chg="add mod">
          <ac:chgData name="Vipin Vargheese" userId="2f4dcd00-6b1b-4b18-a67c-af0afd44d09b" providerId="ADAL" clId="{9E7ECC9B-D0A6-4506-AD26-F2107CB99524}" dt="2022-05-24T06:34:31.155" v="9096" actId="1036"/>
          <ac:spMkLst>
            <pc:docMk/>
            <pc:sldMk cId="2842047786" sldId="272"/>
            <ac:spMk id="69" creationId="{F124A6A1-1BB6-50C8-8CFE-63715B674665}"/>
          </ac:spMkLst>
        </pc:spChg>
        <pc:spChg chg="add mod">
          <ac:chgData name="Vipin Vargheese" userId="2f4dcd00-6b1b-4b18-a67c-af0afd44d09b" providerId="ADAL" clId="{9E7ECC9B-D0A6-4506-AD26-F2107CB99524}" dt="2022-05-25T03:08:48.466" v="9774" actId="1076"/>
          <ac:spMkLst>
            <pc:docMk/>
            <pc:sldMk cId="2842047786" sldId="272"/>
            <ac:spMk id="71" creationId="{1F392FA6-69E8-AC63-99E9-67E8419C2D33}"/>
          </ac:spMkLst>
        </pc:spChg>
        <pc:spChg chg="add mod">
          <ac:chgData name="Vipin Vargheese" userId="2f4dcd00-6b1b-4b18-a67c-af0afd44d09b" providerId="ADAL" clId="{9E7ECC9B-D0A6-4506-AD26-F2107CB99524}" dt="2022-05-24T07:05:02.950" v="9428" actId="20577"/>
          <ac:spMkLst>
            <pc:docMk/>
            <pc:sldMk cId="2842047786" sldId="272"/>
            <ac:spMk id="72" creationId="{065ABBD3-A80B-4639-8581-FBC3302E600A}"/>
          </ac:spMkLst>
        </pc:spChg>
        <pc:spChg chg="del">
          <ac:chgData name="Vipin Vargheese" userId="2f4dcd00-6b1b-4b18-a67c-af0afd44d09b" providerId="ADAL" clId="{9E7ECC9B-D0A6-4506-AD26-F2107CB99524}" dt="2022-05-24T04:13:00.291" v="7020" actId="478"/>
          <ac:spMkLst>
            <pc:docMk/>
            <pc:sldMk cId="2842047786" sldId="272"/>
            <ac:spMk id="73" creationId="{5ADE7C00-AE3A-52BB-9CC6-8576704E154C}"/>
          </ac:spMkLst>
        </pc:spChg>
        <pc:spChg chg="add mod">
          <ac:chgData name="Vipin Vargheese" userId="2f4dcd00-6b1b-4b18-a67c-af0afd44d09b" providerId="ADAL" clId="{9E7ECC9B-D0A6-4506-AD26-F2107CB99524}" dt="2022-05-24T07:02:11.591" v="9380" actId="14100"/>
          <ac:spMkLst>
            <pc:docMk/>
            <pc:sldMk cId="2842047786" sldId="272"/>
            <ac:spMk id="73" creationId="{609A2710-9B97-108F-C1B4-4238A0E7B1F8}"/>
          </ac:spMkLst>
        </pc:spChg>
        <pc:spChg chg="add mod">
          <ac:chgData name="Vipin Vargheese" userId="2f4dcd00-6b1b-4b18-a67c-af0afd44d09b" providerId="ADAL" clId="{9E7ECC9B-D0A6-4506-AD26-F2107CB99524}" dt="2022-05-24T07:15:17.384" v="9767" actId="207"/>
          <ac:spMkLst>
            <pc:docMk/>
            <pc:sldMk cId="2842047786" sldId="272"/>
            <ac:spMk id="74" creationId="{3EC53276-DE90-4A87-FC03-AE1C619D4A9D}"/>
          </ac:spMkLst>
        </pc:spChg>
        <pc:spChg chg="add mod">
          <ac:chgData name="Vipin Vargheese" userId="2f4dcd00-6b1b-4b18-a67c-af0afd44d09b" providerId="ADAL" clId="{9E7ECC9B-D0A6-4506-AD26-F2107CB99524}" dt="2022-05-25T03:09:31.198" v="9777" actId="14100"/>
          <ac:spMkLst>
            <pc:docMk/>
            <pc:sldMk cId="2842047786" sldId="272"/>
            <ac:spMk id="75" creationId="{C3615B16-60B0-1BDF-84E8-1523ED554063}"/>
          </ac:spMkLst>
        </pc:spChg>
        <pc:spChg chg="add del mod">
          <ac:chgData name="Vipin Vargheese" userId="2f4dcd00-6b1b-4b18-a67c-af0afd44d09b" providerId="ADAL" clId="{9E7ECC9B-D0A6-4506-AD26-F2107CB99524}" dt="2022-05-25T03:17:40.885" v="9797" actId="478"/>
          <ac:spMkLst>
            <pc:docMk/>
            <pc:sldMk cId="2842047786" sldId="272"/>
            <ac:spMk id="76" creationId="{FFBF87F5-A17F-20BE-A395-339AC1B6D0FE}"/>
          </ac:spMkLst>
        </pc:spChg>
        <pc:spChg chg="mod">
          <ac:chgData name="Vipin Vargheese" userId="2f4dcd00-6b1b-4b18-a67c-af0afd44d09b" providerId="ADAL" clId="{9E7ECC9B-D0A6-4506-AD26-F2107CB99524}" dt="2022-05-25T03:07:48.913" v="9768" actId="1076"/>
          <ac:spMkLst>
            <pc:docMk/>
            <pc:sldMk cId="2842047786" sldId="272"/>
            <ac:spMk id="85" creationId="{8B513BA2-2336-DF02-8B3E-ECA9D45D7465}"/>
          </ac:spMkLst>
        </pc:spChg>
        <pc:spChg chg="del">
          <ac:chgData name="Vipin Vargheese" userId="2f4dcd00-6b1b-4b18-a67c-af0afd44d09b" providerId="ADAL" clId="{9E7ECC9B-D0A6-4506-AD26-F2107CB99524}" dt="2022-05-24T04:14:50.451" v="7086" actId="478"/>
          <ac:spMkLst>
            <pc:docMk/>
            <pc:sldMk cId="2842047786" sldId="272"/>
            <ac:spMk id="93" creationId="{25320370-0C32-5682-556B-752451BFDC91}"/>
          </ac:spMkLst>
        </pc:spChg>
        <pc:spChg chg="del">
          <ac:chgData name="Vipin Vargheese" userId="2f4dcd00-6b1b-4b18-a67c-af0afd44d09b" providerId="ADAL" clId="{9E7ECC9B-D0A6-4506-AD26-F2107CB99524}" dt="2022-05-24T04:11:12.313" v="7006" actId="478"/>
          <ac:spMkLst>
            <pc:docMk/>
            <pc:sldMk cId="2842047786" sldId="272"/>
            <ac:spMk id="105" creationId="{7A961A26-FEFC-2328-BBCC-C4E2F5E62CC6}"/>
          </ac:spMkLst>
        </pc:spChg>
        <pc:spChg chg="del">
          <ac:chgData name="Vipin Vargheese" userId="2f4dcd00-6b1b-4b18-a67c-af0afd44d09b" providerId="ADAL" clId="{9E7ECC9B-D0A6-4506-AD26-F2107CB99524}" dt="2022-05-24T04:11:16.918" v="7008" actId="478"/>
          <ac:spMkLst>
            <pc:docMk/>
            <pc:sldMk cId="2842047786" sldId="272"/>
            <ac:spMk id="106" creationId="{3007A158-494D-2F4E-AFEA-0113013400F9}"/>
          </ac:spMkLst>
        </pc:spChg>
        <pc:spChg chg="del mod">
          <ac:chgData name="Vipin Vargheese" userId="2f4dcd00-6b1b-4b18-a67c-af0afd44d09b" providerId="ADAL" clId="{9E7ECC9B-D0A6-4506-AD26-F2107CB99524}" dt="2022-05-24T04:11:11.364" v="7005" actId="478"/>
          <ac:spMkLst>
            <pc:docMk/>
            <pc:sldMk cId="2842047786" sldId="272"/>
            <ac:spMk id="107" creationId="{891A4FA5-C8BC-CBE5-173C-1414873A6E6C}"/>
          </ac:spMkLst>
        </pc:spChg>
        <pc:spChg chg="del">
          <ac:chgData name="Vipin Vargheese" userId="2f4dcd00-6b1b-4b18-a67c-af0afd44d09b" providerId="ADAL" clId="{9E7ECC9B-D0A6-4506-AD26-F2107CB99524}" dt="2022-05-24T04:11:20.301" v="7011" actId="478"/>
          <ac:spMkLst>
            <pc:docMk/>
            <pc:sldMk cId="2842047786" sldId="272"/>
            <ac:spMk id="108" creationId="{338B963C-8042-D1A3-499A-5B1A191369F0}"/>
          </ac:spMkLst>
        </pc:spChg>
        <pc:spChg chg="del">
          <ac:chgData name="Vipin Vargheese" userId="2f4dcd00-6b1b-4b18-a67c-af0afd44d09b" providerId="ADAL" clId="{9E7ECC9B-D0A6-4506-AD26-F2107CB99524}" dt="2022-05-24T04:10:46.223" v="6998" actId="21"/>
          <ac:spMkLst>
            <pc:docMk/>
            <pc:sldMk cId="2842047786" sldId="272"/>
            <ac:spMk id="109" creationId="{39FA5185-D397-DED6-AB43-046E9D66603C}"/>
          </ac:spMkLst>
        </pc:spChg>
        <pc:spChg chg="del">
          <ac:chgData name="Vipin Vargheese" userId="2f4dcd00-6b1b-4b18-a67c-af0afd44d09b" providerId="ADAL" clId="{9E7ECC9B-D0A6-4506-AD26-F2107CB99524}" dt="2022-05-24T04:11:09.900" v="7003" actId="478"/>
          <ac:spMkLst>
            <pc:docMk/>
            <pc:sldMk cId="2842047786" sldId="272"/>
            <ac:spMk id="110" creationId="{ED61E76A-901C-C7F8-2BC0-5131751EDC39}"/>
          </ac:spMkLst>
        </pc:spChg>
        <pc:spChg chg="del">
          <ac:chgData name="Vipin Vargheese" userId="2f4dcd00-6b1b-4b18-a67c-af0afd44d09b" providerId="ADAL" clId="{9E7ECC9B-D0A6-4506-AD26-F2107CB99524}" dt="2022-05-24T04:05:13.033" v="6874" actId="478"/>
          <ac:spMkLst>
            <pc:docMk/>
            <pc:sldMk cId="2842047786" sldId="272"/>
            <ac:spMk id="111" creationId="{32658CC4-8C15-8C80-B6D1-9C1B29984D40}"/>
          </ac:spMkLst>
        </pc:spChg>
        <pc:spChg chg="add del mod">
          <ac:chgData name="Vipin Vargheese" userId="2f4dcd00-6b1b-4b18-a67c-af0afd44d09b" providerId="ADAL" clId="{9E7ECC9B-D0A6-4506-AD26-F2107CB99524}" dt="2022-05-24T04:05:20.787" v="6876" actId="478"/>
          <ac:spMkLst>
            <pc:docMk/>
            <pc:sldMk cId="2842047786" sldId="272"/>
            <ac:spMk id="115" creationId="{44F2C737-4D1C-505B-56C0-3FC921E4B5C4}"/>
          </ac:spMkLst>
        </pc:spChg>
        <pc:spChg chg="add del mod">
          <ac:chgData name="Vipin Vargheese" userId="2f4dcd00-6b1b-4b18-a67c-af0afd44d09b" providerId="ADAL" clId="{9E7ECC9B-D0A6-4506-AD26-F2107CB99524}" dt="2022-05-24T04:05:20.787" v="6876" actId="478"/>
          <ac:spMkLst>
            <pc:docMk/>
            <pc:sldMk cId="2842047786" sldId="272"/>
            <ac:spMk id="116" creationId="{475FD16A-915F-9691-E1C6-010EE42FAF2F}"/>
          </ac:spMkLst>
        </pc:spChg>
        <pc:spChg chg="add del mod">
          <ac:chgData name="Vipin Vargheese" userId="2f4dcd00-6b1b-4b18-a67c-af0afd44d09b" providerId="ADAL" clId="{9E7ECC9B-D0A6-4506-AD26-F2107CB99524}" dt="2022-05-24T04:11:55.566" v="7015" actId="478"/>
          <ac:spMkLst>
            <pc:docMk/>
            <pc:sldMk cId="2842047786" sldId="272"/>
            <ac:spMk id="117" creationId="{A1116BD3-1BDB-C69D-1875-7DE83A80EDA8}"/>
          </ac:spMkLst>
        </pc:spChg>
        <pc:spChg chg="del">
          <ac:chgData name="Vipin Vargheese" userId="2f4dcd00-6b1b-4b18-a67c-af0afd44d09b" providerId="ADAL" clId="{9E7ECC9B-D0A6-4506-AD26-F2107CB99524}" dt="2022-05-24T04:05:13.033" v="6874" actId="478"/>
          <ac:spMkLst>
            <pc:docMk/>
            <pc:sldMk cId="2842047786" sldId="272"/>
            <ac:spMk id="118" creationId="{72A5FED8-A344-5224-9522-623CF243BEB2}"/>
          </ac:spMkLst>
        </pc:spChg>
        <pc:spChg chg="add del mod">
          <ac:chgData name="Vipin Vargheese" userId="2f4dcd00-6b1b-4b18-a67c-af0afd44d09b" providerId="ADAL" clId="{9E7ECC9B-D0A6-4506-AD26-F2107CB99524}" dt="2022-05-24T04:11:09.032" v="7002" actId="478"/>
          <ac:spMkLst>
            <pc:docMk/>
            <pc:sldMk cId="2842047786" sldId="272"/>
            <ac:spMk id="119" creationId="{BE774AAC-80D9-C302-DC36-F57A16F8087A}"/>
          </ac:spMkLst>
        </pc:spChg>
        <pc:spChg chg="add mod">
          <ac:chgData name="Vipin Vargheese" userId="2f4dcd00-6b1b-4b18-a67c-af0afd44d09b" providerId="ADAL" clId="{9E7ECC9B-D0A6-4506-AD26-F2107CB99524}" dt="2022-05-24T04:10:24.749" v="6994" actId="571"/>
          <ac:spMkLst>
            <pc:docMk/>
            <pc:sldMk cId="2842047786" sldId="272"/>
            <ac:spMk id="120" creationId="{CCD336B6-BF47-436F-D1A7-48581CB72C9A}"/>
          </ac:spMkLst>
        </pc:spChg>
        <pc:spChg chg="add mod">
          <ac:chgData name="Vipin Vargheese" userId="2f4dcd00-6b1b-4b18-a67c-af0afd44d09b" providerId="ADAL" clId="{9E7ECC9B-D0A6-4506-AD26-F2107CB99524}" dt="2022-05-24T04:10:24.749" v="6994" actId="571"/>
          <ac:spMkLst>
            <pc:docMk/>
            <pc:sldMk cId="2842047786" sldId="272"/>
            <ac:spMk id="121" creationId="{36828DC8-BA6B-F1C8-FB77-B641A86C8665}"/>
          </ac:spMkLst>
        </pc:spChg>
        <pc:spChg chg="add mod">
          <ac:chgData name="Vipin Vargheese" userId="2f4dcd00-6b1b-4b18-a67c-af0afd44d09b" providerId="ADAL" clId="{9E7ECC9B-D0A6-4506-AD26-F2107CB99524}" dt="2022-05-24T04:10:24.749" v="6994" actId="571"/>
          <ac:spMkLst>
            <pc:docMk/>
            <pc:sldMk cId="2842047786" sldId="272"/>
            <ac:spMk id="122" creationId="{0AA691DD-0CEE-4454-65F0-02D67AF27FCF}"/>
          </ac:spMkLst>
        </pc:spChg>
        <pc:spChg chg="add mod">
          <ac:chgData name="Vipin Vargheese" userId="2f4dcd00-6b1b-4b18-a67c-af0afd44d09b" providerId="ADAL" clId="{9E7ECC9B-D0A6-4506-AD26-F2107CB99524}" dt="2022-05-24T04:10:24.749" v="6994" actId="571"/>
          <ac:spMkLst>
            <pc:docMk/>
            <pc:sldMk cId="2842047786" sldId="272"/>
            <ac:spMk id="123" creationId="{B2616A66-1026-5785-E50D-EEFCBBB74541}"/>
          </ac:spMkLst>
        </pc:spChg>
        <pc:spChg chg="add mod">
          <ac:chgData name="Vipin Vargheese" userId="2f4dcd00-6b1b-4b18-a67c-af0afd44d09b" providerId="ADAL" clId="{9E7ECC9B-D0A6-4506-AD26-F2107CB99524}" dt="2022-05-24T04:10:24.749" v="6994" actId="571"/>
          <ac:spMkLst>
            <pc:docMk/>
            <pc:sldMk cId="2842047786" sldId="272"/>
            <ac:spMk id="124" creationId="{CEFAB5A5-D543-B659-1A99-695EB54A6770}"/>
          </ac:spMkLst>
        </pc:spChg>
        <pc:spChg chg="add del mod">
          <ac:chgData name="Vipin Vargheese" userId="2f4dcd00-6b1b-4b18-a67c-af0afd44d09b" providerId="ADAL" clId="{9E7ECC9B-D0A6-4506-AD26-F2107CB99524}" dt="2022-05-24T04:10:32.074" v="6996" actId="21"/>
          <ac:spMkLst>
            <pc:docMk/>
            <pc:sldMk cId="2842047786" sldId="272"/>
            <ac:spMk id="125" creationId="{B5B02DC5-93A5-4150-4C3A-198FF26E72C1}"/>
          </ac:spMkLst>
        </pc:spChg>
        <pc:spChg chg="add del mod">
          <ac:chgData name="Vipin Vargheese" userId="2f4dcd00-6b1b-4b18-a67c-af0afd44d09b" providerId="ADAL" clId="{9E7ECC9B-D0A6-4506-AD26-F2107CB99524}" dt="2022-05-24T04:10:32.074" v="6996" actId="21"/>
          <ac:spMkLst>
            <pc:docMk/>
            <pc:sldMk cId="2842047786" sldId="272"/>
            <ac:spMk id="126" creationId="{546A81F7-BCDF-85BC-EF39-C686174E8E16}"/>
          </ac:spMkLst>
        </pc:spChg>
        <pc:spChg chg="add del mod">
          <ac:chgData name="Vipin Vargheese" userId="2f4dcd00-6b1b-4b18-a67c-af0afd44d09b" providerId="ADAL" clId="{9E7ECC9B-D0A6-4506-AD26-F2107CB99524}" dt="2022-05-24T04:10:32.074" v="6996" actId="21"/>
          <ac:spMkLst>
            <pc:docMk/>
            <pc:sldMk cId="2842047786" sldId="272"/>
            <ac:spMk id="127" creationId="{77CD61DB-42CF-0C2B-8071-D2BFBFF2BC4F}"/>
          </ac:spMkLst>
        </pc:spChg>
        <pc:spChg chg="add del mod">
          <ac:chgData name="Vipin Vargheese" userId="2f4dcd00-6b1b-4b18-a67c-af0afd44d09b" providerId="ADAL" clId="{9E7ECC9B-D0A6-4506-AD26-F2107CB99524}" dt="2022-05-24T04:10:32.074" v="6996" actId="21"/>
          <ac:spMkLst>
            <pc:docMk/>
            <pc:sldMk cId="2842047786" sldId="272"/>
            <ac:spMk id="128" creationId="{BA1E13F7-CAAA-1A60-33F1-DD88519F51A7}"/>
          </ac:spMkLst>
        </pc:spChg>
        <pc:spChg chg="add del mod">
          <ac:chgData name="Vipin Vargheese" userId="2f4dcd00-6b1b-4b18-a67c-af0afd44d09b" providerId="ADAL" clId="{9E7ECC9B-D0A6-4506-AD26-F2107CB99524}" dt="2022-05-24T04:10:32.074" v="6996" actId="21"/>
          <ac:spMkLst>
            <pc:docMk/>
            <pc:sldMk cId="2842047786" sldId="272"/>
            <ac:spMk id="129" creationId="{E7FDF36F-492F-44A6-36D3-8865A152FC52}"/>
          </ac:spMkLst>
        </pc:spChg>
        <pc:spChg chg="add del mod">
          <ac:chgData name="Vipin Vargheese" userId="2f4dcd00-6b1b-4b18-a67c-af0afd44d09b" providerId="ADAL" clId="{9E7ECC9B-D0A6-4506-AD26-F2107CB99524}" dt="2022-05-24T04:10:32.074" v="6996" actId="21"/>
          <ac:spMkLst>
            <pc:docMk/>
            <pc:sldMk cId="2842047786" sldId="272"/>
            <ac:spMk id="130" creationId="{AB6F3AB5-C150-27A8-7E61-51587138EA35}"/>
          </ac:spMkLst>
        </pc:spChg>
        <pc:spChg chg="add del mod">
          <ac:chgData name="Vipin Vargheese" userId="2f4dcd00-6b1b-4b18-a67c-af0afd44d09b" providerId="ADAL" clId="{9E7ECC9B-D0A6-4506-AD26-F2107CB99524}" dt="2022-05-24T04:10:32.074" v="6996" actId="21"/>
          <ac:spMkLst>
            <pc:docMk/>
            <pc:sldMk cId="2842047786" sldId="272"/>
            <ac:spMk id="131" creationId="{685CE3DB-AE9D-E881-D466-EE9120239437}"/>
          </ac:spMkLst>
        </pc:spChg>
        <pc:spChg chg="add del mod">
          <ac:chgData name="Vipin Vargheese" userId="2f4dcd00-6b1b-4b18-a67c-af0afd44d09b" providerId="ADAL" clId="{9E7ECC9B-D0A6-4506-AD26-F2107CB99524}" dt="2022-05-24T04:10:32.074" v="6996" actId="21"/>
          <ac:spMkLst>
            <pc:docMk/>
            <pc:sldMk cId="2842047786" sldId="272"/>
            <ac:spMk id="132" creationId="{30135EF7-4916-413E-9BA2-99A736D46D12}"/>
          </ac:spMkLst>
        </pc:spChg>
        <pc:spChg chg="add del mod">
          <ac:chgData name="Vipin Vargheese" userId="2f4dcd00-6b1b-4b18-a67c-af0afd44d09b" providerId="ADAL" clId="{9E7ECC9B-D0A6-4506-AD26-F2107CB99524}" dt="2022-05-24T04:11:06.872" v="7001" actId="478"/>
          <ac:spMkLst>
            <pc:docMk/>
            <pc:sldMk cId="2842047786" sldId="272"/>
            <ac:spMk id="133" creationId="{96B897C7-F56E-0B0C-1EE3-D9D8DF5C904A}"/>
          </ac:spMkLst>
        </pc:spChg>
        <pc:spChg chg="add del mod">
          <ac:chgData name="Vipin Vargheese" userId="2f4dcd00-6b1b-4b18-a67c-af0afd44d09b" providerId="ADAL" clId="{9E7ECC9B-D0A6-4506-AD26-F2107CB99524}" dt="2022-05-24T04:11:06.872" v="7001" actId="478"/>
          <ac:spMkLst>
            <pc:docMk/>
            <pc:sldMk cId="2842047786" sldId="272"/>
            <ac:spMk id="134" creationId="{B1D6C9E7-C8BA-391C-0460-D784F2EFA09D}"/>
          </ac:spMkLst>
        </pc:spChg>
        <pc:spChg chg="add del mod">
          <ac:chgData name="Vipin Vargheese" userId="2f4dcd00-6b1b-4b18-a67c-af0afd44d09b" providerId="ADAL" clId="{9E7ECC9B-D0A6-4506-AD26-F2107CB99524}" dt="2022-05-24T04:11:39.382" v="7014" actId="478"/>
          <ac:spMkLst>
            <pc:docMk/>
            <pc:sldMk cId="2842047786" sldId="272"/>
            <ac:spMk id="135" creationId="{EE9DA73E-272E-8135-F7EA-47E5E55D6B0E}"/>
          </ac:spMkLst>
        </pc:spChg>
        <pc:spChg chg="add del mod">
          <ac:chgData name="Vipin Vargheese" userId="2f4dcd00-6b1b-4b18-a67c-af0afd44d09b" providerId="ADAL" clId="{9E7ECC9B-D0A6-4506-AD26-F2107CB99524}" dt="2022-05-24T04:11:39.382" v="7014" actId="478"/>
          <ac:spMkLst>
            <pc:docMk/>
            <pc:sldMk cId="2842047786" sldId="272"/>
            <ac:spMk id="136" creationId="{41BC9066-85D6-93A0-C436-7FFD3A11E9DA}"/>
          </ac:spMkLst>
        </pc:spChg>
        <pc:spChg chg="add del mod">
          <ac:chgData name="Vipin Vargheese" userId="2f4dcd00-6b1b-4b18-a67c-af0afd44d09b" providerId="ADAL" clId="{9E7ECC9B-D0A6-4506-AD26-F2107CB99524}" dt="2022-05-24T04:11:39.382" v="7014" actId="478"/>
          <ac:spMkLst>
            <pc:docMk/>
            <pc:sldMk cId="2842047786" sldId="272"/>
            <ac:spMk id="137" creationId="{EEED92C3-CD45-C362-5FA9-F3AE5F3685A1}"/>
          </ac:spMkLst>
        </pc:spChg>
        <pc:spChg chg="add del mod">
          <ac:chgData name="Vipin Vargheese" userId="2f4dcd00-6b1b-4b18-a67c-af0afd44d09b" providerId="ADAL" clId="{9E7ECC9B-D0A6-4506-AD26-F2107CB99524}" dt="2022-05-24T04:11:39.382" v="7014" actId="478"/>
          <ac:spMkLst>
            <pc:docMk/>
            <pc:sldMk cId="2842047786" sldId="272"/>
            <ac:spMk id="138" creationId="{B0917177-D5E6-B0E7-81C1-B8AA3D9D0914}"/>
          </ac:spMkLst>
        </pc:spChg>
        <pc:spChg chg="add del mod">
          <ac:chgData name="Vipin Vargheese" userId="2f4dcd00-6b1b-4b18-a67c-af0afd44d09b" providerId="ADAL" clId="{9E7ECC9B-D0A6-4506-AD26-F2107CB99524}" dt="2022-05-24T04:14:47.292" v="7085" actId="478"/>
          <ac:spMkLst>
            <pc:docMk/>
            <pc:sldMk cId="2842047786" sldId="272"/>
            <ac:spMk id="139" creationId="{DBB3E462-22DB-C841-BF64-88FA6C08B2D3}"/>
          </ac:spMkLst>
        </pc:spChg>
        <pc:spChg chg="add del mod">
          <ac:chgData name="Vipin Vargheese" userId="2f4dcd00-6b1b-4b18-a67c-af0afd44d09b" providerId="ADAL" clId="{9E7ECC9B-D0A6-4506-AD26-F2107CB99524}" dt="2022-05-24T04:14:00.157" v="7053" actId="478"/>
          <ac:spMkLst>
            <pc:docMk/>
            <pc:sldMk cId="2842047786" sldId="272"/>
            <ac:spMk id="140" creationId="{ED9E8DAE-88E5-E02A-DAEE-D4C447C9E258}"/>
          </ac:spMkLst>
        </pc:spChg>
        <pc:spChg chg="add del mod">
          <ac:chgData name="Vipin Vargheese" userId="2f4dcd00-6b1b-4b18-a67c-af0afd44d09b" providerId="ADAL" clId="{9E7ECC9B-D0A6-4506-AD26-F2107CB99524}" dt="2022-05-24T04:13:52.022" v="7046" actId="478"/>
          <ac:spMkLst>
            <pc:docMk/>
            <pc:sldMk cId="2842047786" sldId="272"/>
            <ac:spMk id="141" creationId="{05214F14-4319-F0BF-0831-990C7018FCC1}"/>
          </ac:spMkLst>
        </pc:spChg>
        <pc:spChg chg="add del mod">
          <ac:chgData name="Vipin Vargheese" userId="2f4dcd00-6b1b-4b18-a67c-af0afd44d09b" providerId="ADAL" clId="{9E7ECC9B-D0A6-4506-AD26-F2107CB99524}" dt="2022-05-24T04:15:04.955" v="7090" actId="478"/>
          <ac:spMkLst>
            <pc:docMk/>
            <pc:sldMk cId="2842047786" sldId="272"/>
            <ac:spMk id="142" creationId="{9C471A42-0A82-D62E-B35D-D9DDF8C80D9D}"/>
          </ac:spMkLst>
        </pc:spChg>
        <pc:spChg chg="add del mod">
          <ac:chgData name="Vipin Vargheese" userId="2f4dcd00-6b1b-4b18-a67c-af0afd44d09b" providerId="ADAL" clId="{9E7ECC9B-D0A6-4506-AD26-F2107CB99524}" dt="2022-05-24T04:14:19.460" v="7071" actId="478"/>
          <ac:spMkLst>
            <pc:docMk/>
            <pc:sldMk cId="2842047786" sldId="272"/>
            <ac:spMk id="143" creationId="{A291F86A-EBC5-E3D9-A592-06D2F6D21259}"/>
          </ac:spMkLst>
        </pc:spChg>
        <pc:spChg chg="add del mod">
          <ac:chgData name="Vipin Vargheese" userId="2f4dcd00-6b1b-4b18-a67c-af0afd44d09b" providerId="ADAL" clId="{9E7ECC9B-D0A6-4506-AD26-F2107CB99524}" dt="2022-05-24T04:14:43.790" v="7084" actId="478"/>
          <ac:spMkLst>
            <pc:docMk/>
            <pc:sldMk cId="2842047786" sldId="272"/>
            <ac:spMk id="144" creationId="{A9B86F7A-FB85-4867-E830-352C23BCDC1E}"/>
          </ac:spMkLst>
        </pc:spChg>
        <pc:spChg chg="add del mod">
          <ac:chgData name="Vipin Vargheese" userId="2f4dcd00-6b1b-4b18-a67c-af0afd44d09b" providerId="ADAL" clId="{9E7ECC9B-D0A6-4506-AD26-F2107CB99524}" dt="2022-05-24T04:13:58.852" v="7051" actId="478"/>
          <ac:spMkLst>
            <pc:docMk/>
            <pc:sldMk cId="2842047786" sldId="272"/>
            <ac:spMk id="145" creationId="{8CF4AA95-396D-6DEC-2C00-6E36B2CB9802}"/>
          </ac:spMkLst>
        </pc:spChg>
        <pc:spChg chg="add del mod">
          <ac:chgData name="Vipin Vargheese" userId="2f4dcd00-6b1b-4b18-a67c-af0afd44d09b" providerId="ADAL" clId="{9E7ECC9B-D0A6-4506-AD26-F2107CB99524}" dt="2022-05-24T04:13:49.581" v="7044" actId="478"/>
          <ac:spMkLst>
            <pc:docMk/>
            <pc:sldMk cId="2842047786" sldId="272"/>
            <ac:spMk id="146" creationId="{340D043F-AE4D-11A2-06F0-CBAA1A9BC23D}"/>
          </ac:spMkLst>
        </pc:spChg>
        <pc:spChg chg="add del mod">
          <ac:chgData name="Vipin Vargheese" userId="2f4dcd00-6b1b-4b18-a67c-af0afd44d09b" providerId="ADAL" clId="{9E7ECC9B-D0A6-4506-AD26-F2107CB99524}" dt="2022-05-24T04:15:01.629" v="7089" actId="478"/>
          <ac:spMkLst>
            <pc:docMk/>
            <pc:sldMk cId="2842047786" sldId="272"/>
            <ac:spMk id="148" creationId="{DCE798F4-65C5-AC4C-B34B-4AA09E05D208}"/>
          </ac:spMkLst>
        </pc:spChg>
        <pc:spChg chg="add del mod">
          <ac:chgData name="Vipin Vargheese" userId="2f4dcd00-6b1b-4b18-a67c-af0afd44d09b" providerId="ADAL" clId="{9E7ECC9B-D0A6-4506-AD26-F2107CB99524}" dt="2022-05-24T04:14:25.340" v="7075" actId="478"/>
          <ac:spMkLst>
            <pc:docMk/>
            <pc:sldMk cId="2842047786" sldId="272"/>
            <ac:spMk id="149" creationId="{A9398167-F9D5-DA19-32D3-DAF74A1EBFDC}"/>
          </ac:spMkLst>
        </pc:spChg>
        <pc:spChg chg="add del mod">
          <ac:chgData name="Vipin Vargheese" userId="2f4dcd00-6b1b-4b18-a67c-af0afd44d09b" providerId="ADAL" clId="{9E7ECC9B-D0A6-4506-AD26-F2107CB99524}" dt="2022-05-24T04:14:31.625" v="7080" actId="478"/>
          <ac:spMkLst>
            <pc:docMk/>
            <pc:sldMk cId="2842047786" sldId="272"/>
            <ac:spMk id="150" creationId="{46E696B0-B109-0F3D-441C-9E3B453DA66D}"/>
          </ac:spMkLst>
        </pc:spChg>
        <pc:spChg chg="add del mod">
          <ac:chgData name="Vipin Vargheese" userId="2f4dcd00-6b1b-4b18-a67c-af0afd44d09b" providerId="ADAL" clId="{9E7ECC9B-D0A6-4506-AD26-F2107CB99524}" dt="2022-05-24T04:14:17.729" v="7069" actId="478"/>
          <ac:spMkLst>
            <pc:docMk/>
            <pc:sldMk cId="2842047786" sldId="272"/>
            <ac:spMk id="151" creationId="{3B01CBD8-DD65-3F1A-D91B-3FBEA5A69399}"/>
          </ac:spMkLst>
        </pc:spChg>
        <pc:spChg chg="add del mod">
          <ac:chgData name="Vipin Vargheese" userId="2f4dcd00-6b1b-4b18-a67c-af0afd44d09b" providerId="ADAL" clId="{9E7ECC9B-D0A6-4506-AD26-F2107CB99524}" dt="2022-05-24T04:14:40.562" v="7083" actId="478"/>
          <ac:spMkLst>
            <pc:docMk/>
            <pc:sldMk cId="2842047786" sldId="272"/>
            <ac:spMk id="152" creationId="{0825637E-0515-9C7E-DA4A-8A6A84335EA3}"/>
          </ac:spMkLst>
        </pc:spChg>
        <pc:spChg chg="add del mod">
          <ac:chgData name="Vipin Vargheese" userId="2f4dcd00-6b1b-4b18-a67c-af0afd44d09b" providerId="ADAL" clId="{9E7ECC9B-D0A6-4506-AD26-F2107CB99524}" dt="2022-05-24T04:13:57.626" v="7050" actId="478"/>
          <ac:spMkLst>
            <pc:docMk/>
            <pc:sldMk cId="2842047786" sldId="272"/>
            <ac:spMk id="153" creationId="{04036E52-EDF8-DC5B-B486-A890C2C61690}"/>
          </ac:spMkLst>
        </pc:spChg>
        <pc:spChg chg="add del mod">
          <ac:chgData name="Vipin Vargheese" userId="2f4dcd00-6b1b-4b18-a67c-af0afd44d09b" providerId="ADAL" clId="{9E7ECC9B-D0A6-4506-AD26-F2107CB99524}" dt="2022-05-24T04:13:47.427" v="7042" actId="478"/>
          <ac:spMkLst>
            <pc:docMk/>
            <pc:sldMk cId="2842047786" sldId="272"/>
            <ac:spMk id="154" creationId="{A6B550CB-0668-C17D-1732-22C340038531}"/>
          </ac:spMkLst>
        </pc:spChg>
        <pc:spChg chg="add del mod">
          <ac:chgData name="Vipin Vargheese" userId="2f4dcd00-6b1b-4b18-a67c-af0afd44d09b" providerId="ADAL" clId="{9E7ECC9B-D0A6-4506-AD26-F2107CB99524}" dt="2022-05-24T04:14:58.012" v="7088" actId="478"/>
          <ac:spMkLst>
            <pc:docMk/>
            <pc:sldMk cId="2842047786" sldId="272"/>
            <ac:spMk id="155" creationId="{EF39F5CC-20EC-62DB-FD5E-5E3647FDC6D1}"/>
          </ac:spMkLst>
        </pc:spChg>
        <pc:spChg chg="add del mod">
          <ac:chgData name="Vipin Vargheese" userId="2f4dcd00-6b1b-4b18-a67c-af0afd44d09b" providerId="ADAL" clId="{9E7ECC9B-D0A6-4506-AD26-F2107CB99524}" dt="2022-05-24T04:13:20.081" v="7027" actId="478"/>
          <ac:spMkLst>
            <pc:docMk/>
            <pc:sldMk cId="2842047786" sldId="272"/>
            <ac:spMk id="156" creationId="{572A0F4F-23AC-AEFA-8021-EE399D2132CA}"/>
          </ac:spMkLst>
        </pc:spChg>
        <pc:spChg chg="add del">
          <ac:chgData name="Vipin Vargheese" userId="2f4dcd00-6b1b-4b18-a67c-af0afd44d09b" providerId="ADAL" clId="{9E7ECC9B-D0A6-4506-AD26-F2107CB99524}" dt="2022-05-24T04:21:22.769" v="7098" actId="478"/>
          <ac:spMkLst>
            <pc:docMk/>
            <pc:sldMk cId="2842047786" sldId="272"/>
            <ac:spMk id="157" creationId="{A272BF45-B475-3006-941D-EACCF6F688E6}"/>
          </ac:spMkLst>
        </pc:spChg>
        <pc:spChg chg="add del">
          <ac:chgData name="Vipin Vargheese" userId="2f4dcd00-6b1b-4b18-a67c-af0afd44d09b" providerId="ADAL" clId="{9E7ECC9B-D0A6-4506-AD26-F2107CB99524}" dt="2022-05-24T04:21:22.525" v="7097" actId="478"/>
          <ac:spMkLst>
            <pc:docMk/>
            <pc:sldMk cId="2842047786" sldId="272"/>
            <ac:spMk id="158" creationId="{23088183-52E2-BC51-D2F1-6BDB5C785CC4}"/>
          </ac:spMkLst>
        </pc:spChg>
        <pc:spChg chg="add del">
          <ac:chgData name="Vipin Vargheese" userId="2f4dcd00-6b1b-4b18-a67c-af0afd44d09b" providerId="ADAL" clId="{9E7ECC9B-D0A6-4506-AD26-F2107CB99524}" dt="2022-05-24T04:21:22.769" v="7098" actId="478"/>
          <ac:spMkLst>
            <pc:docMk/>
            <pc:sldMk cId="2842047786" sldId="272"/>
            <ac:spMk id="159" creationId="{8E566DCB-3FD4-2B5B-FCA9-C991F620AB79}"/>
          </ac:spMkLst>
        </pc:spChg>
        <pc:spChg chg="mod">
          <ac:chgData name="Vipin Vargheese" userId="2f4dcd00-6b1b-4b18-a67c-af0afd44d09b" providerId="ADAL" clId="{9E7ECC9B-D0A6-4506-AD26-F2107CB99524}" dt="2022-05-25T03:09:41.900" v="9779" actId="14100"/>
          <ac:spMkLst>
            <pc:docMk/>
            <pc:sldMk cId="2842047786" sldId="272"/>
            <ac:spMk id="160" creationId="{C504FD31-545C-3A0B-5D94-C615EABB7A13}"/>
          </ac:spMkLst>
        </pc:spChg>
        <pc:spChg chg="mod">
          <ac:chgData name="Vipin Vargheese" userId="2f4dcd00-6b1b-4b18-a67c-af0afd44d09b" providerId="ADAL" clId="{9E7ECC9B-D0A6-4506-AD26-F2107CB99524}" dt="2022-05-24T06:17:24.800" v="8385" actId="14100"/>
          <ac:spMkLst>
            <pc:docMk/>
            <pc:sldMk cId="2842047786" sldId="272"/>
            <ac:spMk id="161" creationId="{0A2BB2B6-ED55-BA57-4EA0-3D6F20E3FE22}"/>
          </ac:spMkLst>
        </pc:spChg>
        <pc:spChg chg="add del mod">
          <ac:chgData name="Vipin Vargheese" userId="2f4dcd00-6b1b-4b18-a67c-af0afd44d09b" providerId="ADAL" clId="{9E7ECC9B-D0A6-4506-AD26-F2107CB99524}" dt="2022-05-24T04:13:20.081" v="7027" actId="478"/>
          <ac:spMkLst>
            <pc:docMk/>
            <pc:sldMk cId="2842047786" sldId="272"/>
            <ac:spMk id="162" creationId="{DFD2588E-1BB7-0F7F-3C2A-48BFE2CFDF36}"/>
          </ac:spMkLst>
        </pc:spChg>
        <pc:spChg chg="add del mod">
          <ac:chgData name="Vipin Vargheese" userId="2f4dcd00-6b1b-4b18-a67c-af0afd44d09b" providerId="ADAL" clId="{9E7ECC9B-D0A6-4506-AD26-F2107CB99524}" dt="2022-05-24T04:13:20.081" v="7027" actId="478"/>
          <ac:spMkLst>
            <pc:docMk/>
            <pc:sldMk cId="2842047786" sldId="272"/>
            <ac:spMk id="163" creationId="{AC93A0C6-5C58-82DC-9C33-8F6C58AF0CB9}"/>
          </ac:spMkLst>
        </pc:spChg>
        <pc:spChg chg="add del mod">
          <ac:chgData name="Vipin Vargheese" userId="2f4dcd00-6b1b-4b18-a67c-af0afd44d09b" providerId="ADAL" clId="{9E7ECC9B-D0A6-4506-AD26-F2107CB99524}" dt="2022-05-24T04:13:20.081" v="7027" actId="478"/>
          <ac:spMkLst>
            <pc:docMk/>
            <pc:sldMk cId="2842047786" sldId="272"/>
            <ac:spMk id="164" creationId="{7F23619F-D170-777C-CE24-15E6EA7B4FC8}"/>
          </ac:spMkLst>
        </pc:spChg>
        <pc:spChg chg="del">
          <ac:chgData name="Vipin Vargheese" userId="2f4dcd00-6b1b-4b18-a67c-af0afd44d09b" providerId="ADAL" clId="{9E7ECC9B-D0A6-4506-AD26-F2107CB99524}" dt="2022-05-24T04:11:13.893" v="7007" actId="478"/>
          <ac:spMkLst>
            <pc:docMk/>
            <pc:sldMk cId="2842047786" sldId="272"/>
            <ac:spMk id="165" creationId="{D528D45E-7BC2-73E1-F40B-FC8BCD4E0E62}"/>
          </ac:spMkLst>
        </pc:spChg>
        <pc:spChg chg="add del mod">
          <ac:chgData name="Vipin Vargheese" userId="2f4dcd00-6b1b-4b18-a67c-af0afd44d09b" providerId="ADAL" clId="{9E7ECC9B-D0A6-4506-AD26-F2107CB99524}" dt="2022-05-24T04:13:20.081" v="7027" actId="478"/>
          <ac:spMkLst>
            <pc:docMk/>
            <pc:sldMk cId="2842047786" sldId="272"/>
            <ac:spMk id="166" creationId="{8FAAAA6A-FB5C-A96A-7C92-7086397653BC}"/>
          </ac:spMkLst>
        </pc:spChg>
        <pc:spChg chg="add del mod">
          <ac:chgData name="Vipin Vargheese" userId="2f4dcd00-6b1b-4b18-a67c-af0afd44d09b" providerId="ADAL" clId="{9E7ECC9B-D0A6-4506-AD26-F2107CB99524}" dt="2022-05-24T04:13:20.081" v="7027" actId="478"/>
          <ac:spMkLst>
            <pc:docMk/>
            <pc:sldMk cId="2842047786" sldId="272"/>
            <ac:spMk id="167" creationId="{5CD92FED-EBD6-E52C-29E3-D1093BC84C0D}"/>
          </ac:spMkLst>
        </pc:spChg>
        <pc:spChg chg="add del mod">
          <ac:chgData name="Vipin Vargheese" userId="2f4dcd00-6b1b-4b18-a67c-af0afd44d09b" providerId="ADAL" clId="{9E7ECC9B-D0A6-4506-AD26-F2107CB99524}" dt="2022-05-24T04:13:20.081" v="7027" actId="478"/>
          <ac:spMkLst>
            <pc:docMk/>
            <pc:sldMk cId="2842047786" sldId="272"/>
            <ac:spMk id="168" creationId="{8BDFC363-63F9-F886-8BE1-CC24440F818A}"/>
          </ac:spMkLst>
        </pc:spChg>
        <pc:spChg chg="add del mod">
          <ac:chgData name="Vipin Vargheese" userId="2f4dcd00-6b1b-4b18-a67c-af0afd44d09b" providerId="ADAL" clId="{9E7ECC9B-D0A6-4506-AD26-F2107CB99524}" dt="2022-05-24T04:13:20.081" v="7027" actId="478"/>
          <ac:spMkLst>
            <pc:docMk/>
            <pc:sldMk cId="2842047786" sldId="272"/>
            <ac:spMk id="169" creationId="{5D4BC486-535B-C2B7-FE48-0129775B1388}"/>
          </ac:spMkLst>
        </pc:spChg>
        <pc:spChg chg="add del mod">
          <ac:chgData name="Vipin Vargheese" userId="2f4dcd00-6b1b-4b18-a67c-af0afd44d09b" providerId="ADAL" clId="{9E7ECC9B-D0A6-4506-AD26-F2107CB99524}" dt="2022-05-24T04:14:24.431" v="7074" actId="478"/>
          <ac:spMkLst>
            <pc:docMk/>
            <pc:sldMk cId="2842047786" sldId="272"/>
            <ac:spMk id="170" creationId="{4A300821-C911-78F4-5050-ECE72D18D63A}"/>
          </ac:spMkLst>
        </pc:spChg>
        <pc:spChg chg="add del mod">
          <ac:chgData name="Vipin Vargheese" userId="2f4dcd00-6b1b-4b18-a67c-af0afd44d09b" providerId="ADAL" clId="{9E7ECC9B-D0A6-4506-AD26-F2107CB99524}" dt="2022-05-24T04:14:15.917" v="7067" actId="478"/>
          <ac:spMkLst>
            <pc:docMk/>
            <pc:sldMk cId="2842047786" sldId="272"/>
            <ac:spMk id="171" creationId="{8B7EF4F6-F6C2-2779-8C9D-E48FB33F6AF5}"/>
          </ac:spMkLst>
        </pc:spChg>
        <pc:spChg chg="add mod">
          <ac:chgData name="Vipin Vargheese" userId="2f4dcd00-6b1b-4b18-a67c-af0afd44d09b" providerId="ADAL" clId="{9E7ECC9B-D0A6-4506-AD26-F2107CB99524}" dt="2022-05-24T04:13:30.794" v="7029" actId="571"/>
          <ac:spMkLst>
            <pc:docMk/>
            <pc:sldMk cId="2842047786" sldId="272"/>
            <ac:spMk id="172" creationId="{0A5B9022-F320-C2D3-AE1B-D9A6DC0983EF}"/>
          </ac:spMkLst>
        </pc:spChg>
        <pc:spChg chg="add mod">
          <ac:chgData name="Vipin Vargheese" userId="2f4dcd00-6b1b-4b18-a67c-af0afd44d09b" providerId="ADAL" clId="{9E7ECC9B-D0A6-4506-AD26-F2107CB99524}" dt="2022-05-24T04:13:30.794" v="7029" actId="571"/>
          <ac:spMkLst>
            <pc:docMk/>
            <pc:sldMk cId="2842047786" sldId="272"/>
            <ac:spMk id="173" creationId="{8D9429EF-E3B6-1634-C2DE-7B58A246C078}"/>
          </ac:spMkLst>
        </pc:spChg>
        <pc:spChg chg="add del mod">
          <ac:chgData name="Vipin Vargheese" userId="2f4dcd00-6b1b-4b18-a67c-af0afd44d09b" providerId="ADAL" clId="{9E7ECC9B-D0A6-4506-AD26-F2107CB99524}" dt="2022-05-24T04:14:13.452" v="7065" actId="478"/>
          <ac:spMkLst>
            <pc:docMk/>
            <pc:sldMk cId="2842047786" sldId="272"/>
            <ac:spMk id="174" creationId="{C4C80784-BB02-2DF8-7CF9-77B7D12363CC}"/>
          </ac:spMkLst>
        </pc:spChg>
        <pc:spChg chg="add del mod">
          <ac:chgData name="Vipin Vargheese" userId="2f4dcd00-6b1b-4b18-a67c-af0afd44d09b" providerId="ADAL" clId="{9E7ECC9B-D0A6-4506-AD26-F2107CB99524}" dt="2022-05-24T04:13:40.503" v="7036" actId="478"/>
          <ac:spMkLst>
            <pc:docMk/>
            <pc:sldMk cId="2842047786" sldId="272"/>
            <ac:spMk id="175" creationId="{76CE097B-5F17-5E37-A5C4-725785237077}"/>
          </ac:spMkLst>
        </pc:spChg>
        <pc:spChg chg="del">
          <ac:chgData name="Vipin Vargheese" userId="2f4dcd00-6b1b-4b18-a67c-af0afd44d09b" providerId="ADAL" clId="{9E7ECC9B-D0A6-4506-AD26-F2107CB99524}" dt="2022-05-24T04:42:42.284" v="7387" actId="478"/>
          <ac:spMkLst>
            <pc:docMk/>
            <pc:sldMk cId="2842047786" sldId="272"/>
            <ac:spMk id="176" creationId="{03209C95-7C5A-7226-6622-6365B0B795CC}"/>
          </ac:spMkLst>
        </pc:spChg>
        <pc:spChg chg="del">
          <ac:chgData name="Vipin Vargheese" userId="2f4dcd00-6b1b-4b18-a67c-af0afd44d09b" providerId="ADAL" clId="{9E7ECC9B-D0A6-4506-AD26-F2107CB99524}" dt="2022-05-24T04:42:47.734" v="7389" actId="478"/>
          <ac:spMkLst>
            <pc:docMk/>
            <pc:sldMk cId="2842047786" sldId="272"/>
            <ac:spMk id="177" creationId="{48215AA9-79AA-4028-A742-04FB31833CFA}"/>
          </ac:spMkLst>
        </pc:spChg>
        <pc:spChg chg="del">
          <ac:chgData name="Vipin Vargheese" userId="2f4dcd00-6b1b-4b18-a67c-af0afd44d09b" providerId="ADAL" clId="{9E7ECC9B-D0A6-4506-AD26-F2107CB99524}" dt="2022-05-24T04:42:37.453" v="7385" actId="478"/>
          <ac:spMkLst>
            <pc:docMk/>
            <pc:sldMk cId="2842047786" sldId="272"/>
            <ac:spMk id="178" creationId="{A27B751C-322D-242E-476A-6A3F819DF8EC}"/>
          </ac:spMkLst>
        </pc:spChg>
        <pc:spChg chg="del">
          <ac:chgData name="Vipin Vargheese" userId="2f4dcd00-6b1b-4b18-a67c-af0afd44d09b" providerId="ADAL" clId="{9E7ECC9B-D0A6-4506-AD26-F2107CB99524}" dt="2022-05-24T04:42:45.008" v="7388" actId="478"/>
          <ac:spMkLst>
            <pc:docMk/>
            <pc:sldMk cId="2842047786" sldId="272"/>
            <ac:spMk id="179" creationId="{C656EE3C-B0C5-AA71-6E56-67FDBF9C7371}"/>
          </ac:spMkLst>
        </pc:spChg>
        <pc:spChg chg="del">
          <ac:chgData name="Vipin Vargheese" userId="2f4dcd00-6b1b-4b18-a67c-af0afd44d09b" providerId="ADAL" clId="{9E7ECC9B-D0A6-4506-AD26-F2107CB99524}" dt="2022-05-24T04:42:47.734" v="7389" actId="478"/>
          <ac:spMkLst>
            <pc:docMk/>
            <pc:sldMk cId="2842047786" sldId="272"/>
            <ac:spMk id="180" creationId="{D8204EAD-7B7A-3B9C-5681-2AA00EF25F25}"/>
          </ac:spMkLst>
        </pc:spChg>
        <pc:spChg chg="mod">
          <ac:chgData name="Vipin Vargheese" userId="2f4dcd00-6b1b-4b18-a67c-af0afd44d09b" providerId="ADAL" clId="{9E7ECC9B-D0A6-4506-AD26-F2107CB99524}" dt="2022-05-25T03:09:46.919" v="9780" actId="14100"/>
          <ac:spMkLst>
            <pc:docMk/>
            <pc:sldMk cId="2842047786" sldId="272"/>
            <ac:spMk id="181" creationId="{7EB66ED1-B509-C5A1-7511-ABEA8662069A}"/>
          </ac:spMkLst>
        </pc:spChg>
        <pc:spChg chg="add mod">
          <ac:chgData name="Vipin Vargheese" userId="2f4dcd00-6b1b-4b18-a67c-af0afd44d09b" providerId="ADAL" clId="{9E7ECC9B-D0A6-4506-AD26-F2107CB99524}" dt="2022-05-24T04:13:31.681" v="7030" actId="571"/>
          <ac:spMkLst>
            <pc:docMk/>
            <pc:sldMk cId="2842047786" sldId="272"/>
            <ac:spMk id="182" creationId="{7C4F266A-284A-C7CB-7870-09EBE8450FED}"/>
          </ac:spMkLst>
        </pc:spChg>
        <pc:spChg chg="add del mod">
          <ac:chgData name="Vipin Vargheese" userId="2f4dcd00-6b1b-4b18-a67c-af0afd44d09b" providerId="ADAL" clId="{9E7ECC9B-D0A6-4506-AD26-F2107CB99524}" dt="2022-05-24T04:14:10.339" v="7063" actId="478"/>
          <ac:spMkLst>
            <pc:docMk/>
            <pc:sldMk cId="2842047786" sldId="272"/>
            <ac:spMk id="183" creationId="{56A7B94D-A376-5905-3360-541353FAB1D5}"/>
          </ac:spMkLst>
        </pc:spChg>
        <pc:spChg chg="add mod">
          <ac:chgData name="Vipin Vargheese" userId="2f4dcd00-6b1b-4b18-a67c-af0afd44d09b" providerId="ADAL" clId="{9E7ECC9B-D0A6-4506-AD26-F2107CB99524}" dt="2022-05-24T04:13:31.681" v="7030" actId="571"/>
          <ac:spMkLst>
            <pc:docMk/>
            <pc:sldMk cId="2842047786" sldId="272"/>
            <ac:spMk id="184" creationId="{35991602-3EC6-2D59-2F46-276E7476ABAE}"/>
          </ac:spMkLst>
        </pc:spChg>
        <pc:spChg chg="add mod">
          <ac:chgData name="Vipin Vargheese" userId="2f4dcd00-6b1b-4b18-a67c-af0afd44d09b" providerId="ADAL" clId="{9E7ECC9B-D0A6-4506-AD26-F2107CB99524}" dt="2022-05-24T04:13:31.681" v="7030" actId="571"/>
          <ac:spMkLst>
            <pc:docMk/>
            <pc:sldMk cId="2842047786" sldId="272"/>
            <ac:spMk id="185" creationId="{9B457C1F-3B6B-2C79-DA74-7271DA7DC12A}"/>
          </ac:spMkLst>
        </pc:spChg>
        <pc:spChg chg="add del mod">
          <ac:chgData name="Vipin Vargheese" userId="2f4dcd00-6b1b-4b18-a67c-af0afd44d09b" providerId="ADAL" clId="{9E7ECC9B-D0A6-4506-AD26-F2107CB99524}" dt="2022-05-24T04:14:08.552" v="7061" actId="478"/>
          <ac:spMkLst>
            <pc:docMk/>
            <pc:sldMk cId="2842047786" sldId="272"/>
            <ac:spMk id="186" creationId="{EDC409E2-18C7-AFFC-0FD7-D683F148B608}"/>
          </ac:spMkLst>
        </pc:spChg>
        <pc:spChg chg="add del mod">
          <ac:chgData name="Vipin Vargheese" userId="2f4dcd00-6b1b-4b18-a67c-af0afd44d09b" providerId="ADAL" clId="{9E7ECC9B-D0A6-4506-AD26-F2107CB99524}" dt="2022-05-24T04:13:38.656" v="7035" actId="478"/>
          <ac:spMkLst>
            <pc:docMk/>
            <pc:sldMk cId="2842047786" sldId="272"/>
            <ac:spMk id="187" creationId="{AE3B70E4-9478-D6F6-107C-99AFCA6AA655}"/>
          </ac:spMkLst>
        </pc:spChg>
        <pc:spChg chg="add del mod">
          <ac:chgData name="Vipin Vargheese" userId="2f4dcd00-6b1b-4b18-a67c-af0afd44d09b" providerId="ADAL" clId="{9E7ECC9B-D0A6-4506-AD26-F2107CB99524}" dt="2022-05-24T04:13:38.656" v="7035" actId="478"/>
          <ac:spMkLst>
            <pc:docMk/>
            <pc:sldMk cId="2842047786" sldId="272"/>
            <ac:spMk id="188" creationId="{664A8556-67BE-0D7A-4421-1E480E78CA10}"/>
          </ac:spMkLst>
        </pc:spChg>
        <pc:spChg chg="add mod">
          <ac:chgData name="Vipin Vargheese" userId="2f4dcd00-6b1b-4b18-a67c-af0afd44d09b" providerId="ADAL" clId="{9E7ECC9B-D0A6-4506-AD26-F2107CB99524}" dt="2022-05-24T04:13:33.129" v="7031" actId="571"/>
          <ac:spMkLst>
            <pc:docMk/>
            <pc:sldMk cId="2842047786" sldId="272"/>
            <ac:spMk id="189" creationId="{18A30D80-F3C4-C4E1-BD4F-A281EF5B9EAE}"/>
          </ac:spMkLst>
        </pc:spChg>
        <pc:spChg chg="add del mod">
          <ac:chgData name="Vipin Vargheese" userId="2f4dcd00-6b1b-4b18-a67c-af0afd44d09b" providerId="ADAL" clId="{9E7ECC9B-D0A6-4506-AD26-F2107CB99524}" dt="2022-05-24T04:14:06.184" v="7059" actId="478"/>
          <ac:spMkLst>
            <pc:docMk/>
            <pc:sldMk cId="2842047786" sldId="272"/>
            <ac:spMk id="190" creationId="{7BDDA4FB-B7D4-4455-6755-A68C10847470}"/>
          </ac:spMkLst>
        </pc:spChg>
        <pc:spChg chg="add mod">
          <ac:chgData name="Vipin Vargheese" userId="2f4dcd00-6b1b-4b18-a67c-af0afd44d09b" providerId="ADAL" clId="{9E7ECC9B-D0A6-4506-AD26-F2107CB99524}" dt="2022-05-24T04:13:33.129" v="7031" actId="571"/>
          <ac:spMkLst>
            <pc:docMk/>
            <pc:sldMk cId="2842047786" sldId="272"/>
            <ac:spMk id="191" creationId="{CA90BBC0-940A-3B33-40D1-896DAD60BF7F}"/>
          </ac:spMkLst>
        </pc:spChg>
        <pc:spChg chg="add mod">
          <ac:chgData name="Vipin Vargheese" userId="2f4dcd00-6b1b-4b18-a67c-af0afd44d09b" providerId="ADAL" clId="{9E7ECC9B-D0A6-4506-AD26-F2107CB99524}" dt="2022-05-24T04:13:33.129" v="7031" actId="571"/>
          <ac:spMkLst>
            <pc:docMk/>
            <pc:sldMk cId="2842047786" sldId="272"/>
            <ac:spMk id="192" creationId="{198E95C7-FC3C-448D-3FFA-1073FA398688}"/>
          </ac:spMkLst>
        </pc:spChg>
        <pc:spChg chg="add del mod">
          <ac:chgData name="Vipin Vargheese" userId="2f4dcd00-6b1b-4b18-a67c-af0afd44d09b" providerId="ADAL" clId="{9E7ECC9B-D0A6-4506-AD26-F2107CB99524}" dt="2022-05-24T04:14:04.458" v="7057" actId="478"/>
          <ac:spMkLst>
            <pc:docMk/>
            <pc:sldMk cId="2842047786" sldId="272"/>
            <ac:spMk id="193" creationId="{7F3A3397-EF7C-9B17-1BCA-B1BB73C122BE}"/>
          </ac:spMkLst>
        </pc:spChg>
        <pc:spChg chg="add del mod">
          <ac:chgData name="Vipin Vargheese" userId="2f4dcd00-6b1b-4b18-a67c-af0afd44d09b" providerId="ADAL" clId="{9E7ECC9B-D0A6-4506-AD26-F2107CB99524}" dt="2022-05-24T04:13:35.719" v="7033" actId="478"/>
          <ac:spMkLst>
            <pc:docMk/>
            <pc:sldMk cId="2842047786" sldId="272"/>
            <ac:spMk id="194" creationId="{CBAED4C5-36B3-FC28-7B2D-2DC30188CCE3}"/>
          </ac:spMkLst>
        </pc:spChg>
        <pc:spChg chg="add del mod">
          <ac:chgData name="Vipin Vargheese" userId="2f4dcd00-6b1b-4b18-a67c-af0afd44d09b" providerId="ADAL" clId="{9E7ECC9B-D0A6-4506-AD26-F2107CB99524}" dt="2022-05-24T04:13:35.719" v="7033" actId="478"/>
          <ac:spMkLst>
            <pc:docMk/>
            <pc:sldMk cId="2842047786" sldId="272"/>
            <ac:spMk id="195" creationId="{FF4D1B0A-3442-2120-FD56-7B8C9CE6A65C}"/>
          </ac:spMkLst>
        </pc:spChg>
        <pc:spChg chg="add del mod">
          <ac:chgData name="Vipin Vargheese" userId="2f4dcd00-6b1b-4b18-a67c-af0afd44d09b" providerId="ADAL" clId="{9E7ECC9B-D0A6-4506-AD26-F2107CB99524}" dt="2022-05-24T04:13:35.719" v="7033" actId="478"/>
          <ac:spMkLst>
            <pc:docMk/>
            <pc:sldMk cId="2842047786" sldId="272"/>
            <ac:spMk id="196" creationId="{474FD610-1419-0CDA-47F5-E229230D25A3}"/>
          </ac:spMkLst>
        </pc:spChg>
        <pc:spChg chg="add del mod">
          <ac:chgData name="Vipin Vargheese" userId="2f4dcd00-6b1b-4b18-a67c-af0afd44d09b" providerId="ADAL" clId="{9E7ECC9B-D0A6-4506-AD26-F2107CB99524}" dt="2022-05-24T04:13:35.719" v="7033" actId="478"/>
          <ac:spMkLst>
            <pc:docMk/>
            <pc:sldMk cId="2842047786" sldId="272"/>
            <ac:spMk id="197" creationId="{6FCC314E-3EC8-7438-E723-E56932225584}"/>
          </ac:spMkLst>
        </pc:spChg>
        <pc:spChg chg="add del mod">
          <ac:chgData name="Vipin Vargheese" userId="2f4dcd00-6b1b-4b18-a67c-af0afd44d09b" providerId="ADAL" clId="{9E7ECC9B-D0A6-4506-AD26-F2107CB99524}" dt="2022-05-24T04:13:35.719" v="7033" actId="478"/>
          <ac:spMkLst>
            <pc:docMk/>
            <pc:sldMk cId="2842047786" sldId="272"/>
            <ac:spMk id="198" creationId="{9D68AC7C-0816-A23F-72DC-7F887EF32B8F}"/>
          </ac:spMkLst>
        </pc:spChg>
        <pc:spChg chg="add del mod">
          <ac:chgData name="Vipin Vargheese" userId="2f4dcd00-6b1b-4b18-a67c-af0afd44d09b" providerId="ADAL" clId="{9E7ECC9B-D0A6-4506-AD26-F2107CB99524}" dt="2022-05-24T04:13:35.719" v="7033" actId="478"/>
          <ac:spMkLst>
            <pc:docMk/>
            <pc:sldMk cId="2842047786" sldId="272"/>
            <ac:spMk id="199" creationId="{0E8ABCCC-4DCB-0413-BE4D-2F2666A7DD65}"/>
          </ac:spMkLst>
        </pc:spChg>
        <pc:spChg chg="add del mod">
          <ac:chgData name="Vipin Vargheese" userId="2f4dcd00-6b1b-4b18-a67c-af0afd44d09b" providerId="ADAL" clId="{9E7ECC9B-D0A6-4506-AD26-F2107CB99524}" dt="2022-05-24T04:13:35.719" v="7033" actId="478"/>
          <ac:spMkLst>
            <pc:docMk/>
            <pc:sldMk cId="2842047786" sldId="272"/>
            <ac:spMk id="200" creationId="{489CC190-542B-5C76-F5D1-BA2F889C39F3}"/>
          </ac:spMkLst>
        </pc:spChg>
        <pc:spChg chg="del">
          <ac:chgData name="Vipin Vargheese" userId="2f4dcd00-6b1b-4b18-a67c-af0afd44d09b" providerId="ADAL" clId="{9E7ECC9B-D0A6-4506-AD26-F2107CB99524}" dt="2022-05-24T04:11:18.918" v="7010" actId="478"/>
          <ac:spMkLst>
            <pc:docMk/>
            <pc:sldMk cId="2842047786" sldId="272"/>
            <ac:spMk id="201" creationId="{41440B53-415C-C92A-AECB-D47559915E1F}"/>
          </ac:spMkLst>
        </pc:spChg>
        <pc:spChg chg="del">
          <ac:chgData name="Vipin Vargheese" userId="2f4dcd00-6b1b-4b18-a67c-af0afd44d09b" providerId="ADAL" clId="{9E7ECC9B-D0A6-4506-AD26-F2107CB99524}" dt="2022-05-24T04:11:21.069" v="7012" actId="478"/>
          <ac:spMkLst>
            <pc:docMk/>
            <pc:sldMk cId="2842047786" sldId="272"/>
            <ac:spMk id="202" creationId="{A87915BA-1453-F133-0C4A-F6B5081E5E1C}"/>
          </ac:spMkLst>
        </pc:spChg>
        <pc:spChg chg="del">
          <ac:chgData name="Vipin Vargheese" userId="2f4dcd00-6b1b-4b18-a67c-af0afd44d09b" providerId="ADAL" clId="{9E7ECC9B-D0A6-4506-AD26-F2107CB99524}" dt="2022-05-24T04:10:32.074" v="6996" actId="21"/>
          <ac:spMkLst>
            <pc:docMk/>
            <pc:sldMk cId="2842047786" sldId="272"/>
            <ac:spMk id="203" creationId="{DFF05416-FB86-7754-5B0E-5AA82DC22476}"/>
          </ac:spMkLst>
        </pc:spChg>
        <pc:spChg chg="del">
          <ac:chgData name="Vipin Vargheese" userId="2f4dcd00-6b1b-4b18-a67c-af0afd44d09b" providerId="ADAL" clId="{9E7ECC9B-D0A6-4506-AD26-F2107CB99524}" dt="2022-05-24T04:11:56.885" v="7016" actId="478"/>
          <ac:spMkLst>
            <pc:docMk/>
            <pc:sldMk cId="2842047786" sldId="272"/>
            <ac:spMk id="204" creationId="{9B8C856E-4CBF-0D81-ED7E-95FEF8BCF56A}"/>
          </ac:spMkLst>
        </pc:spChg>
        <pc:spChg chg="del">
          <ac:chgData name="Vipin Vargheese" userId="2f4dcd00-6b1b-4b18-a67c-af0afd44d09b" providerId="ADAL" clId="{9E7ECC9B-D0A6-4506-AD26-F2107CB99524}" dt="2022-05-24T04:11:17.872" v="7009" actId="478"/>
          <ac:spMkLst>
            <pc:docMk/>
            <pc:sldMk cId="2842047786" sldId="272"/>
            <ac:spMk id="205" creationId="{B2A9AFA7-57EF-E876-A830-36F432020D67}"/>
          </ac:spMkLst>
        </pc:spChg>
        <pc:spChg chg="del">
          <ac:chgData name="Vipin Vargheese" userId="2f4dcd00-6b1b-4b18-a67c-af0afd44d09b" providerId="ADAL" clId="{9E7ECC9B-D0A6-4506-AD26-F2107CB99524}" dt="2022-05-24T04:11:59.037" v="7017" actId="478"/>
          <ac:spMkLst>
            <pc:docMk/>
            <pc:sldMk cId="2842047786" sldId="272"/>
            <ac:spMk id="206" creationId="{F48747BB-20E0-17C1-F24C-BE607B720608}"/>
          </ac:spMkLst>
        </pc:spChg>
        <pc:spChg chg="del">
          <ac:chgData name="Vipin Vargheese" userId="2f4dcd00-6b1b-4b18-a67c-af0afd44d09b" providerId="ADAL" clId="{9E7ECC9B-D0A6-4506-AD26-F2107CB99524}" dt="2022-05-24T04:10:32.074" v="6996" actId="21"/>
          <ac:spMkLst>
            <pc:docMk/>
            <pc:sldMk cId="2842047786" sldId="272"/>
            <ac:spMk id="207" creationId="{6E9C5A08-F8A0-9718-84C2-5D5494127296}"/>
          </ac:spMkLst>
        </pc:spChg>
        <pc:spChg chg="del">
          <ac:chgData name="Vipin Vargheese" userId="2f4dcd00-6b1b-4b18-a67c-af0afd44d09b" providerId="ADAL" clId="{9E7ECC9B-D0A6-4506-AD26-F2107CB99524}" dt="2022-05-24T04:11:06.872" v="7001" actId="478"/>
          <ac:spMkLst>
            <pc:docMk/>
            <pc:sldMk cId="2842047786" sldId="272"/>
            <ac:spMk id="208" creationId="{66993B7F-D5E8-EE50-5369-F9343CB41614}"/>
          </ac:spMkLst>
        </pc:spChg>
        <pc:spChg chg="del mod">
          <ac:chgData name="Vipin Vargheese" userId="2f4dcd00-6b1b-4b18-a67c-af0afd44d09b" providerId="ADAL" clId="{9E7ECC9B-D0A6-4506-AD26-F2107CB99524}" dt="2022-05-24T04:12:03.118" v="7019" actId="478"/>
          <ac:spMkLst>
            <pc:docMk/>
            <pc:sldMk cId="2842047786" sldId="272"/>
            <ac:spMk id="209" creationId="{BE1308CC-5F1B-43EF-B754-154D21803D7F}"/>
          </ac:spMkLst>
        </pc:spChg>
        <pc:spChg chg="del">
          <ac:chgData name="Vipin Vargheese" userId="2f4dcd00-6b1b-4b18-a67c-af0afd44d09b" providerId="ADAL" clId="{9E7ECC9B-D0A6-4506-AD26-F2107CB99524}" dt="2022-05-24T04:11:39.382" v="7014" actId="478"/>
          <ac:spMkLst>
            <pc:docMk/>
            <pc:sldMk cId="2842047786" sldId="272"/>
            <ac:spMk id="210" creationId="{83A1A466-7562-024F-C85F-BC14BD1BDE6F}"/>
          </ac:spMkLst>
        </pc:spChg>
        <pc:spChg chg="del">
          <ac:chgData name="Vipin Vargheese" userId="2f4dcd00-6b1b-4b18-a67c-af0afd44d09b" providerId="ADAL" clId="{9E7ECC9B-D0A6-4506-AD26-F2107CB99524}" dt="2022-05-24T04:10:32.074" v="6996" actId="21"/>
          <ac:spMkLst>
            <pc:docMk/>
            <pc:sldMk cId="2842047786" sldId="272"/>
            <ac:spMk id="211" creationId="{82D84B73-8D0B-321D-C4E9-C587B0F544E4}"/>
          </ac:spMkLst>
        </pc:spChg>
        <pc:spChg chg="add del">
          <ac:chgData name="Vipin Vargheese" userId="2f4dcd00-6b1b-4b18-a67c-af0afd44d09b" providerId="ADAL" clId="{9E7ECC9B-D0A6-4506-AD26-F2107CB99524}" dt="2022-05-24T04:07:51.214" v="6949" actId="21"/>
          <ac:spMkLst>
            <pc:docMk/>
            <pc:sldMk cId="2842047786" sldId="272"/>
            <ac:spMk id="212" creationId="{7974ECEB-70B8-5FC5-9B28-F8B8365A5AB5}"/>
          </ac:spMkLst>
        </pc:spChg>
        <pc:spChg chg="add del">
          <ac:chgData name="Vipin Vargheese" userId="2f4dcd00-6b1b-4b18-a67c-af0afd44d09b" providerId="ADAL" clId="{9E7ECC9B-D0A6-4506-AD26-F2107CB99524}" dt="2022-05-24T04:07:51.214" v="6949" actId="21"/>
          <ac:spMkLst>
            <pc:docMk/>
            <pc:sldMk cId="2842047786" sldId="272"/>
            <ac:spMk id="213" creationId="{065EAC8A-FF09-2637-3675-1B26C96589D5}"/>
          </ac:spMkLst>
        </pc:spChg>
        <pc:spChg chg="add del">
          <ac:chgData name="Vipin Vargheese" userId="2f4dcd00-6b1b-4b18-a67c-af0afd44d09b" providerId="ADAL" clId="{9E7ECC9B-D0A6-4506-AD26-F2107CB99524}" dt="2022-05-24T04:07:51.214" v="6949" actId="21"/>
          <ac:spMkLst>
            <pc:docMk/>
            <pc:sldMk cId="2842047786" sldId="272"/>
            <ac:spMk id="214" creationId="{FD32C9FE-1D1B-3F17-F87A-1A25D0BA31AA}"/>
          </ac:spMkLst>
        </pc:spChg>
        <pc:spChg chg="add del">
          <ac:chgData name="Vipin Vargheese" userId="2f4dcd00-6b1b-4b18-a67c-af0afd44d09b" providerId="ADAL" clId="{9E7ECC9B-D0A6-4506-AD26-F2107CB99524}" dt="2022-05-24T04:07:51.214" v="6949" actId="21"/>
          <ac:spMkLst>
            <pc:docMk/>
            <pc:sldMk cId="2842047786" sldId="272"/>
            <ac:spMk id="215" creationId="{CD36C68A-11C9-DED7-D92A-6627C4E17556}"/>
          </ac:spMkLst>
        </pc:spChg>
        <pc:spChg chg="del">
          <ac:chgData name="Vipin Vargheese" userId="2f4dcd00-6b1b-4b18-a67c-af0afd44d09b" providerId="ADAL" clId="{9E7ECC9B-D0A6-4506-AD26-F2107CB99524}" dt="2022-05-24T04:07:51.214" v="6949" actId="21"/>
          <ac:spMkLst>
            <pc:docMk/>
            <pc:sldMk cId="2842047786" sldId="272"/>
            <ac:spMk id="216" creationId="{94BC3775-BDCC-682E-B09E-60E4FB4D72DD}"/>
          </ac:spMkLst>
        </pc:spChg>
        <pc:spChg chg="del">
          <ac:chgData name="Vipin Vargheese" userId="2f4dcd00-6b1b-4b18-a67c-af0afd44d09b" providerId="ADAL" clId="{9E7ECC9B-D0A6-4506-AD26-F2107CB99524}" dt="2022-05-24T04:08:18.585" v="6952" actId="21"/>
          <ac:spMkLst>
            <pc:docMk/>
            <pc:sldMk cId="2842047786" sldId="272"/>
            <ac:spMk id="217" creationId="{F6E729A7-0419-C312-6773-AE6BB68A4596}"/>
          </ac:spMkLst>
        </pc:spChg>
        <pc:spChg chg="add del mod">
          <ac:chgData name="Vipin Vargheese" userId="2f4dcd00-6b1b-4b18-a67c-af0afd44d09b" providerId="ADAL" clId="{9E7ECC9B-D0A6-4506-AD26-F2107CB99524}" dt="2022-05-24T05:40:31.608" v="7417" actId="21"/>
          <ac:spMkLst>
            <pc:docMk/>
            <pc:sldMk cId="2842047786" sldId="272"/>
            <ac:spMk id="218" creationId="{BEB0C178-D844-4285-4B13-06E8FADAE79C}"/>
          </ac:spMkLst>
        </pc:spChg>
        <pc:spChg chg="add del">
          <ac:chgData name="Vipin Vargheese" userId="2f4dcd00-6b1b-4b18-a67c-af0afd44d09b" providerId="ADAL" clId="{9E7ECC9B-D0A6-4506-AD26-F2107CB99524}" dt="2022-05-24T04:21:22.525" v="7097" actId="478"/>
          <ac:spMkLst>
            <pc:docMk/>
            <pc:sldMk cId="2842047786" sldId="272"/>
            <ac:spMk id="219" creationId="{23D56DF4-C152-EA70-A4FD-D85F07374785}"/>
          </ac:spMkLst>
        </pc:spChg>
        <pc:spChg chg="add del">
          <ac:chgData name="Vipin Vargheese" userId="2f4dcd00-6b1b-4b18-a67c-af0afd44d09b" providerId="ADAL" clId="{9E7ECC9B-D0A6-4506-AD26-F2107CB99524}" dt="2022-05-24T04:14:29.359" v="7079" actId="478"/>
          <ac:spMkLst>
            <pc:docMk/>
            <pc:sldMk cId="2842047786" sldId="272"/>
            <ac:spMk id="220" creationId="{2FEE489B-0754-75E9-F6D4-7F47350DF608}"/>
          </ac:spMkLst>
        </pc:spChg>
        <pc:spChg chg="del">
          <ac:chgData name="Vipin Vargheese" userId="2f4dcd00-6b1b-4b18-a67c-af0afd44d09b" providerId="ADAL" clId="{9E7ECC9B-D0A6-4506-AD26-F2107CB99524}" dt="2022-05-24T04:08:18.585" v="6952" actId="21"/>
          <ac:spMkLst>
            <pc:docMk/>
            <pc:sldMk cId="2842047786" sldId="272"/>
            <ac:spMk id="221" creationId="{E9687CCA-687E-BEFC-7F4B-A709A467C674}"/>
          </ac:spMkLst>
        </pc:spChg>
        <pc:spChg chg="del">
          <ac:chgData name="Vipin Vargheese" userId="2f4dcd00-6b1b-4b18-a67c-af0afd44d09b" providerId="ADAL" clId="{9E7ECC9B-D0A6-4506-AD26-F2107CB99524}" dt="2022-05-24T04:08:18.585" v="6952" actId="21"/>
          <ac:spMkLst>
            <pc:docMk/>
            <pc:sldMk cId="2842047786" sldId="272"/>
            <ac:spMk id="222" creationId="{B8CD9845-9327-36F3-EDF3-238B0D49314D}"/>
          </ac:spMkLst>
        </pc:spChg>
        <pc:spChg chg="del mod">
          <ac:chgData name="Vipin Vargheese" userId="2f4dcd00-6b1b-4b18-a67c-af0afd44d09b" providerId="ADAL" clId="{9E7ECC9B-D0A6-4506-AD26-F2107CB99524}" dt="2022-05-24T04:13:08.529" v="7022" actId="478"/>
          <ac:spMkLst>
            <pc:docMk/>
            <pc:sldMk cId="2842047786" sldId="272"/>
            <ac:spMk id="223" creationId="{3E3ADFEB-365C-B96E-FB5E-374CCA0BB107}"/>
          </ac:spMkLst>
        </pc:spChg>
        <pc:spChg chg="del">
          <ac:chgData name="Vipin Vargheese" userId="2f4dcd00-6b1b-4b18-a67c-af0afd44d09b" providerId="ADAL" clId="{9E7ECC9B-D0A6-4506-AD26-F2107CB99524}" dt="2022-05-24T04:14:53.532" v="7087" actId="478"/>
          <ac:spMkLst>
            <pc:docMk/>
            <pc:sldMk cId="2842047786" sldId="272"/>
            <ac:spMk id="224" creationId="{D7A19575-7B76-082F-EE42-10354B782DBC}"/>
          </ac:spMkLst>
        </pc:spChg>
        <pc:spChg chg="add del mod">
          <ac:chgData name="Vipin Vargheese" userId="2f4dcd00-6b1b-4b18-a67c-af0afd44d09b" providerId="ADAL" clId="{9E7ECC9B-D0A6-4506-AD26-F2107CB99524}" dt="2022-05-24T04:14:27.605" v="7078" actId="478"/>
          <ac:spMkLst>
            <pc:docMk/>
            <pc:sldMk cId="2842047786" sldId="272"/>
            <ac:spMk id="225" creationId="{A3BDD8F7-6B2D-CA3C-792C-890C221B63FC}"/>
          </ac:spMkLst>
        </pc:spChg>
        <pc:spChg chg="add del">
          <ac:chgData name="Vipin Vargheese" userId="2f4dcd00-6b1b-4b18-a67c-af0afd44d09b" providerId="ADAL" clId="{9E7ECC9B-D0A6-4506-AD26-F2107CB99524}" dt="2022-05-24T04:14:22.909" v="7073" actId="478"/>
          <ac:spMkLst>
            <pc:docMk/>
            <pc:sldMk cId="2842047786" sldId="272"/>
            <ac:spMk id="226" creationId="{09C6B6CD-D53E-0C0E-6050-7ECB8CA39F31}"/>
          </ac:spMkLst>
        </pc:spChg>
        <pc:spChg chg="del">
          <ac:chgData name="Vipin Vargheese" userId="2f4dcd00-6b1b-4b18-a67c-af0afd44d09b" providerId="ADAL" clId="{9E7ECC9B-D0A6-4506-AD26-F2107CB99524}" dt="2022-05-24T04:39:03.860" v="7342" actId="478"/>
          <ac:spMkLst>
            <pc:docMk/>
            <pc:sldMk cId="2842047786" sldId="272"/>
            <ac:spMk id="232" creationId="{CB3F36F2-C54A-B213-C93A-CCA4FB85836C}"/>
          </ac:spMkLst>
        </pc:spChg>
        <pc:spChg chg="add del">
          <ac:chgData name="Vipin Vargheese" userId="2f4dcd00-6b1b-4b18-a67c-af0afd44d09b" providerId="ADAL" clId="{9E7ECC9B-D0A6-4506-AD26-F2107CB99524}" dt="2022-05-24T04:14:21.241" v="7072" actId="478"/>
          <ac:spMkLst>
            <pc:docMk/>
            <pc:sldMk cId="2842047786" sldId="272"/>
            <ac:spMk id="237" creationId="{7B27DABA-FB88-69F2-CAEE-149AA6515C9E}"/>
          </ac:spMkLst>
        </pc:spChg>
        <pc:spChg chg="add del mod">
          <ac:chgData name="Vipin Vargheese" userId="2f4dcd00-6b1b-4b18-a67c-af0afd44d09b" providerId="ADAL" clId="{9E7ECC9B-D0A6-4506-AD26-F2107CB99524}" dt="2022-05-24T04:14:02.304" v="7055" actId="478"/>
          <ac:spMkLst>
            <pc:docMk/>
            <pc:sldMk cId="2842047786" sldId="272"/>
            <ac:spMk id="238" creationId="{79FA47CF-8D60-239F-B8F8-E883988A6622}"/>
          </ac:spMkLst>
        </pc:spChg>
        <pc:spChg chg="del mod">
          <ac:chgData name="Vipin Vargheese" userId="2f4dcd00-6b1b-4b18-a67c-af0afd44d09b" providerId="ADAL" clId="{9E7ECC9B-D0A6-4506-AD26-F2107CB99524}" dt="2022-05-24T04:13:08.529" v="7022" actId="478"/>
          <ac:spMkLst>
            <pc:docMk/>
            <pc:sldMk cId="2842047786" sldId="272"/>
            <ac:spMk id="239" creationId="{66A89DDD-2B77-CCAC-CC9B-8801BFB4E6D3}"/>
          </ac:spMkLst>
        </pc:spChg>
        <pc:spChg chg="del mod">
          <ac:chgData name="Vipin Vargheese" userId="2f4dcd00-6b1b-4b18-a67c-af0afd44d09b" providerId="ADAL" clId="{9E7ECC9B-D0A6-4506-AD26-F2107CB99524}" dt="2022-05-24T04:05:43.360" v="6907" actId="478"/>
          <ac:spMkLst>
            <pc:docMk/>
            <pc:sldMk cId="2842047786" sldId="272"/>
            <ac:spMk id="241" creationId="{CECFD617-F16C-EBE1-05CE-BB1FD2D90C61}"/>
          </ac:spMkLst>
        </pc:spChg>
        <pc:spChg chg="add del mod">
          <ac:chgData name="Vipin Vargheese" userId="2f4dcd00-6b1b-4b18-a67c-af0afd44d09b" providerId="ADAL" clId="{9E7ECC9B-D0A6-4506-AD26-F2107CB99524}" dt="2022-05-24T04:13:55.941" v="7049" actId="478"/>
          <ac:spMkLst>
            <pc:docMk/>
            <pc:sldMk cId="2842047786" sldId="272"/>
            <ac:spMk id="242" creationId="{D07FFE49-1744-5538-7031-224107F5CE45}"/>
          </ac:spMkLst>
        </pc:spChg>
        <pc:spChg chg="del mod">
          <ac:chgData name="Vipin Vargheese" userId="2f4dcd00-6b1b-4b18-a67c-af0afd44d09b" providerId="ADAL" clId="{9E7ECC9B-D0A6-4506-AD26-F2107CB99524}" dt="2022-05-24T04:13:08.529" v="7022" actId="478"/>
          <ac:spMkLst>
            <pc:docMk/>
            <pc:sldMk cId="2842047786" sldId="272"/>
            <ac:spMk id="243" creationId="{D6BCF54D-8505-5A1E-96DC-D84929D5B8F8}"/>
          </ac:spMkLst>
        </pc:spChg>
        <pc:spChg chg="add del mod">
          <ac:chgData name="Vipin Vargheese" userId="2f4dcd00-6b1b-4b18-a67c-af0afd44d09b" providerId="ADAL" clId="{9E7ECC9B-D0A6-4506-AD26-F2107CB99524}" dt="2022-05-24T04:13:54.342" v="7048" actId="478"/>
          <ac:spMkLst>
            <pc:docMk/>
            <pc:sldMk cId="2842047786" sldId="272"/>
            <ac:spMk id="244" creationId="{A304CEF2-EBFC-0F7A-0E2E-A01502ACF20E}"/>
          </ac:spMkLst>
        </pc:spChg>
        <pc:spChg chg="del mod">
          <ac:chgData name="Vipin Vargheese" userId="2f4dcd00-6b1b-4b18-a67c-af0afd44d09b" providerId="ADAL" clId="{9E7ECC9B-D0A6-4506-AD26-F2107CB99524}" dt="2022-05-24T04:05:33.957" v="6890" actId="478"/>
          <ac:spMkLst>
            <pc:docMk/>
            <pc:sldMk cId="2842047786" sldId="272"/>
            <ac:spMk id="255" creationId="{FF1F8A30-B8C5-AB4F-D3A6-384E21770C9A}"/>
          </ac:spMkLst>
        </pc:spChg>
        <pc:spChg chg="del">
          <ac:chgData name="Vipin Vargheese" userId="2f4dcd00-6b1b-4b18-a67c-af0afd44d09b" providerId="ADAL" clId="{9E7ECC9B-D0A6-4506-AD26-F2107CB99524}" dt="2022-05-24T04:05:29.652" v="6884" actId="478"/>
          <ac:spMkLst>
            <pc:docMk/>
            <pc:sldMk cId="2842047786" sldId="272"/>
            <ac:spMk id="256" creationId="{A86AB03A-978E-5632-74D9-245F77A38CF7}"/>
          </ac:spMkLst>
        </pc:spChg>
        <pc:spChg chg="del mod">
          <ac:chgData name="Vipin Vargheese" userId="2f4dcd00-6b1b-4b18-a67c-af0afd44d09b" providerId="ADAL" clId="{9E7ECC9B-D0A6-4506-AD26-F2107CB99524}" dt="2022-05-24T04:13:08.529" v="7022" actId="478"/>
          <ac:spMkLst>
            <pc:docMk/>
            <pc:sldMk cId="2842047786" sldId="272"/>
            <ac:spMk id="257" creationId="{DF990591-E4CD-1A2E-8B91-50438DE62542}"/>
          </ac:spMkLst>
        </pc:spChg>
        <pc:spChg chg="del">
          <ac:chgData name="Vipin Vargheese" userId="2f4dcd00-6b1b-4b18-a67c-af0afd44d09b" providerId="ADAL" clId="{9E7ECC9B-D0A6-4506-AD26-F2107CB99524}" dt="2022-05-24T04:15:07.365" v="7091" actId="478"/>
          <ac:spMkLst>
            <pc:docMk/>
            <pc:sldMk cId="2842047786" sldId="272"/>
            <ac:spMk id="258" creationId="{004FC549-9177-D864-79B5-606BC8825CC4}"/>
          </ac:spMkLst>
        </pc:spChg>
        <pc:spChg chg="del mod">
          <ac:chgData name="Vipin Vargheese" userId="2f4dcd00-6b1b-4b18-a67c-af0afd44d09b" providerId="ADAL" clId="{9E7ECC9B-D0A6-4506-AD26-F2107CB99524}" dt="2022-05-24T04:05:28.506" v="6883" actId="478"/>
          <ac:spMkLst>
            <pc:docMk/>
            <pc:sldMk cId="2842047786" sldId="272"/>
            <ac:spMk id="259" creationId="{EC11F15A-D0A2-08CA-30E5-4085BAF62A23}"/>
          </ac:spMkLst>
        </pc:spChg>
        <pc:spChg chg="del">
          <ac:chgData name="Vipin Vargheese" userId="2f4dcd00-6b1b-4b18-a67c-af0afd44d09b" providerId="ADAL" clId="{9E7ECC9B-D0A6-4506-AD26-F2107CB99524}" dt="2022-05-24T04:05:24.947" v="6878" actId="478"/>
          <ac:spMkLst>
            <pc:docMk/>
            <pc:sldMk cId="2842047786" sldId="272"/>
            <ac:spMk id="260" creationId="{66DA6C0D-90BF-08C3-E404-01CB78BAA9E3}"/>
          </ac:spMkLst>
        </pc:spChg>
        <pc:spChg chg="del">
          <ac:chgData name="Vipin Vargheese" userId="2f4dcd00-6b1b-4b18-a67c-af0afd44d09b" providerId="ADAL" clId="{9E7ECC9B-D0A6-4506-AD26-F2107CB99524}" dt="2022-05-24T04:05:23.421" v="6877" actId="478"/>
          <ac:spMkLst>
            <pc:docMk/>
            <pc:sldMk cId="2842047786" sldId="272"/>
            <ac:spMk id="261" creationId="{C74D1CF4-303D-F3B5-FA09-2CE39BD37D32}"/>
          </ac:spMkLst>
        </pc:spChg>
        <pc:spChg chg="add del">
          <ac:chgData name="Vipin Vargheese" userId="2f4dcd00-6b1b-4b18-a67c-af0afd44d09b" providerId="ADAL" clId="{9E7ECC9B-D0A6-4506-AD26-F2107CB99524}" dt="2022-05-24T04:07:20.171" v="6936" actId="478"/>
          <ac:spMkLst>
            <pc:docMk/>
            <pc:sldMk cId="2842047786" sldId="272"/>
            <ac:spMk id="263" creationId="{C7B7CD9D-0922-68CB-1354-757AAE2B7E3A}"/>
          </ac:spMkLst>
        </pc:spChg>
        <pc:spChg chg="add del">
          <ac:chgData name="Vipin Vargheese" userId="2f4dcd00-6b1b-4b18-a67c-af0afd44d09b" providerId="ADAL" clId="{9E7ECC9B-D0A6-4506-AD26-F2107CB99524}" dt="2022-05-24T04:13:35.719" v="7033" actId="478"/>
          <ac:spMkLst>
            <pc:docMk/>
            <pc:sldMk cId="2842047786" sldId="272"/>
            <ac:spMk id="264" creationId="{FEEF9EC7-5EA9-B5EA-2B38-006DA4EBEFC7}"/>
          </ac:spMkLst>
        </pc:spChg>
        <pc:spChg chg="add del">
          <ac:chgData name="Vipin Vargheese" userId="2f4dcd00-6b1b-4b18-a67c-af0afd44d09b" providerId="ADAL" clId="{9E7ECC9B-D0A6-4506-AD26-F2107CB99524}" dt="2022-05-24T04:13:24.526" v="7028" actId="478"/>
          <ac:spMkLst>
            <pc:docMk/>
            <pc:sldMk cId="2842047786" sldId="272"/>
            <ac:spMk id="265" creationId="{03403CCD-5A28-A81C-A090-34E2022E9116}"/>
          </ac:spMkLst>
        </pc:spChg>
        <pc:spChg chg="add del">
          <ac:chgData name="Vipin Vargheese" userId="2f4dcd00-6b1b-4b18-a67c-af0afd44d09b" providerId="ADAL" clId="{9E7ECC9B-D0A6-4506-AD26-F2107CB99524}" dt="2022-05-24T04:07:20.454" v="6937" actId="478"/>
          <ac:spMkLst>
            <pc:docMk/>
            <pc:sldMk cId="2842047786" sldId="272"/>
            <ac:spMk id="266" creationId="{92DAABC2-86A3-8B1F-C510-2BB4E56C8A81}"/>
          </ac:spMkLst>
        </pc:spChg>
        <pc:spChg chg="add del mod">
          <ac:chgData name="Vipin Vargheese" userId="2f4dcd00-6b1b-4b18-a67c-af0afd44d09b" providerId="ADAL" clId="{9E7ECC9B-D0A6-4506-AD26-F2107CB99524}" dt="2022-05-24T04:14:33.489" v="7082" actId="478"/>
          <ac:spMkLst>
            <pc:docMk/>
            <pc:sldMk cId="2842047786" sldId="272"/>
            <ac:spMk id="267" creationId="{961AA384-612C-F717-A427-0182D1748091}"/>
          </ac:spMkLst>
        </pc:spChg>
        <pc:spChg chg="del">
          <ac:chgData name="Vipin Vargheese" userId="2f4dcd00-6b1b-4b18-a67c-af0afd44d09b" providerId="ADAL" clId="{9E7ECC9B-D0A6-4506-AD26-F2107CB99524}" dt="2022-05-24T04:05:13.033" v="6874" actId="478"/>
          <ac:spMkLst>
            <pc:docMk/>
            <pc:sldMk cId="2842047786" sldId="272"/>
            <ac:spMk id="269" creationId="{8276ADB9-6F1F-35A2-49D0-615EE7EF7204}"/>
          </ac:spMkLst>
        </pc:spChg>
        <pc:graphicFrameChg chg="add del modGraphic">
          <ac:chgData name="Vipin Vargheese" userId="2f4dcd00-6b1b-4b18-a67c-af0afd44d09b" providerId="ADAL" clId="{9E7ECC9B-D0A6-4506-AD26-F2107CB99524}" dt="2022-05-24T07:10:27.479" v="9454" actId="3680"/>
          <ac:graphicFrameMkLst>
            <pc:docMk/>
            <pc:sldMk cId="2842047786" sldId="272"/>
            <ac:graphicFrameMk id="10" creationId="{ED94F21C-D2C8-2237-BA46-2880F8641926}"/>
          </ac:graphicFrameMkLst>
        </pc:graphicFrameChg>
        <pc:graphicFrameChg chg="add mod modGraphic">
          <ac:chgData name="Vipin Vargheese" userId="2f4dcd00-6b1b-4b18-a67c-af0afd44d09b" providerId="ADAL" clId="{9E7ECC9B-D0A6-4506-AD26-F2107CB99524}" dt="2022-05-24T07:14:18.853" v="9635" actId="115"/>
          <ac:graphicFrameMkLst>
            <pc:docMk/>
            <pc:sldMk cId="2842047786" sldId="272"/>
            <ac:graphicFrameMk id="14" creationId="{866C3094-1D68-9CA2-603B-BA08660C93A2}"/>
          </ac:graphicFrameMkLst>
        </pc:graphicFrameChg>
        <pc:picChg chg="add del mod">
          <ac:chgData name="Vipin Vargheese" userId="2f4dcd00-6b1b-4b18-a67c-af0afd44d09b" providerId="ADAL" clId="{9E7ECC9B-D0A6-4506-AD26-F2107CB99524}" dt="2022-05-24T07:09:05.634" v="9443" actId="478"/>
          <ac:picMkLst>
            <pc:docMk/>
            <pc:sldMk cId="2842047786" sldId="272"/>
            <ac:picMk id="5" creationId="{E8BD59D3-7DDD-5EC8-D60E-B0C3CC0F5CB3}"/>
          </ac:picMkLst>
        </pc:picChg>
        <pc:picChg chg="add mod">
          <ac:chgData name="Vipin Vargheese" userId="2f4dcd00-6b1b-4b18-a67c-af0afd44d09b" providerId="ADAL" clId="{9E7ECC9B-D0A6-4506-AD26-F2107CB99524}" dt="2022-05-24T07:10:31.578" v="9457" actId="1037"/>
          <ac:picMkLst>
            <pc:docMk/>
            <pc:sldMk cId="2842047786" sldId="272"/>
            <ac:picMk id="9" creationId="{C50C4577-7C86-9CEF-E3DB-8DDBF8A2DE25}"/>
          </ac:picMkLst>
        </pc:picChg>
        <pc:picChg chg="mod ord">
          <ac:chgData name="Vipin Vargheese" userId="2f4dcd00-6b1b-4b18-a67c-af0afd44d09b" providerId="ADAL" clId="{9E7ECC9B-D0A6-4506-AD26-F2107CB99524}" dt="2022-05-24T06:08:23.198" v="8035" actId="14100"/>
          <ac:picMkLst>
            <pc:docMk/>
            <pc:sldMk cId="2842047786" sldId="272"/>
            <ac:picMk id="11" creationId="{FAD9B758-0F7B-7DF3-3A35-64AB3C86787C}"/>
          </ac:picMkLst>
        </pc:picChg>
        <pc:picChg chg="add mod">
          <ac:chgData name="Vipin Vargheese" userId="2f4dcd00-6b1b-4b18-a67c-af0afd44d09b" providerId="ADAL" clId="{9E7ECC9B-D0A6-4506-AD26-F2107CB99524}" dt="2022-05-24T06:04:23.252" v="7941" actId="1076"/>
          <ac:picMkLst>
            <pc:docMk/>
            <pc:sldMk cId="2842047786" sldId="272"/>
            <ac:picMk id="12" creationId="{065E3F91-7C9E-8C13-0787-EDEE4B0529C9}"/>
          </ac:picMkLst>
        </pc:picChg>
        <pc:picChg chg="mod ord">
          <ac:chgData name="Vipin Vargheese" userId="2f4dcd00-6b1b-4b18-a67c-af0afd44d09b" providerId="ADAL" clId="{9E7ECC9B-D0A6-4506-AD26-F2107CB99524}" dt="2022-05-24T06:04:18.596" v="7940" actId="1038"/>
          <ac:picMkLst>
            <pc:docMk/>
            <pc:sldMk cId="2842047786" sldId="272"/>
            <ac:picMk id="13" creationId="{7E8FACDE-66B8-56C3-B8C8-4889E1F14DE7}"/>
          </ac:picMkLst>
        </pc:picChg>
        <pc:picChg chg="mod">
          <ac:chgData name="Vipin Vargheese" userId="2f4dcd00-6b1b-4b18-a67c-af0afd44d09b" providerId="ADAL" clId="{9E7ECC9B-D0A6-4506-AD26-F2107CB99524}" dt="2022-05-24T06:00:36.164" v="7878" actId="1036"/>
          <ac:picMkLst>
            <pc:docMk/>
            <pc:sldMk cId="2842047786" sldId="272"/>
            <ac:picMk id="15" creationId="{C5EC50F9-05BE-D883-B75C-3EA64B0C67BB}"/>
          </ac:picMkLst>
        </pc:picChg>
        <pc:picChg chg="mod">
          <ac:chgData name="Vipin Vargheese" userId="2f4dcd00-6b1b-4b18-a67c-af0afd44d09b" providerId="ADAL" clId="{9E7ECC9B-D0A6-4506-AD26-F2107CB99524}" dt="2022-05-24T05:59:59.217" v="7841" actId="1076"/>
          <ac:picMkLst>
            <pc:docMk/>
            <pc:sldMk cId="2842047786" sldId="272"/>
            <ac:picMk id="21" creationId="{245EC7A8-CD52-39EC-26B8-114B8163683C}"/>
          </ac:picMkLst>
        </pc:picChg>
        <pc:picChg chg="del">
          <ac:chgData name="Vipin Vargheese" userId="2f4dcd00-6b1b-4b18-a67c-af0afd44d09b" providerId="ADAL" clId="{9E7ECC9B-D0A6-4506-AD26-F2107CB99524}" dt="2022-05-24T04:07:51.214" v="6949" actId="21"/>
          <ac:picMkLst>
            <pc:docMk/>
            <pc:sldMk cId="2842047786" sldId="272"/>
            <ac:picMk id="25" creationId="{B6C78BB1-52EC-6DAC-5E90-4C98FA8D166D}"/>
          </ac:picMkLst>
        </pc:picChg>
        <pc:picChg chg="add del">
          <ac:chgData name="Vipin Vargheese" userId="2f4dcd00-6b1b-4b18-a67c-af0afd44d09b" providerId="ADAL" clId="{9E7ECC9B-D0A6-4506-AD26-F2107CB99524}" dt="2022-05-24T04:21:22.525" v="7097" actId="478"/>
          <ac:picMkLst>
            <pc:docMk/>
            <pc:sldMk cId="2842047786" sldId="272"/>
            <ac:picMk id="46" creationId="{A64DA4E2-7EA3-8EEE-EC89-D9265AA3FAEC}"/>
          </ac:picMkLst>
        </pc:picChg>
        <pc:picChg chg="add mod">
          <ac:chgData name="Vipin Vargheese" userId="2f4dcd00-6b1b-4b18-a67c-af0afd44d09b" providerId="ADAL" clId="{9E7ECC9B-D0A6-4506-AD26-F2107CB99524}" dt="2022-05-24T07:01:20.827" v="9375"/>
          <ac:picMkLst>
            <pc:docMk/>
            <pc:sldMk cId="2842047786" sldId="272"/>
            <ac:picMk id="61" creationId="{9CCD9ADF-D04A-8595-B37D-28849F19B4DC}"/>
          </ac:picMkLst>
        </pc:picChg>
        <pc:picChg chg="add mod">
          <ac:chgData name="Vipin Vargheese" userId="2f4dcd00-6b1b-4b18-a67c-af0afd44d09b" providerId="ADAL" clId="{9E7ECC9B-D0A6-4506-AD26-F2107CB99524}" dt="2022-05-24T06:54:31.465" v="9211" actId="1366"/>
          <ac:picMkLst>
            <pc:docMk/>
            <pc:sldMk cId="2842047786" sldId="272"/>
            <ac:picMk id="70" creationId="{CDF9B225-1E75-6A7A-5033-FF9756093708}"/>
          </ac:picMkLst>
        </pc:picChg>
        <pc:picChg chg="add del">
          <ac:chgData name="Vipin Vargheese" userId="2f4dcd00-6b1b-4b18-a67c-af0afd44d09b" providerId="ADAL" clId="{9E7ECC9B-D0A6-4506-AD26-F2107CB99524}" dt="2022-05-24T04:21:22.525" v="7097" actId="478"/>
          <ac:picMkLst>
            <pc:docMk/>
            <pc:sldMk cId="2842047786" sldId="272"/>
            <ac:picMk id="74" creationId="{87FA9A03-86D3-F89A-224E-9D6F84826055}"/>
          </ac:picMkLst>
        </pc:picChg>
        <pc:picChg chg="add del">
          <ac:chgData name="Vipin Vargheese" userId="2f4dcd00-6b1b-4b18-a67c-af0afd44d09b" providerId="ADAL" clId="{9E7ECC9B-D0A6-4506-AD26-F2107CB99524}" dt="2022-05-24T04:21:22.525" v="7097" actId="478"/>
          <ac:picMkLst>
            <pc:docMk/>
            <pc:sldMk cId="2842047786" sldId="272"/>
            <ac:picMk id="81" creationId="{52E32E6E-13BB-03DC-76B1-46C7999CFDF5}"/>
          </ac:picMkLst>
        </pc:picChg>
        <pc:picChg chg="del">
          <ac:chgData name="Vipin Vargheese" userId="2f4dcd00-6b1b-4b18-a67c-af0afd44d09b" providerId="ADAL" clId="{9E7ECC9B-D0A6-4506-AD26-F2107CB99524}" dt="2022-05-24T04:39:00.813" v="7341" actId="478"/>
          <ac:picMkLst>
            <pc:docMk/>
            <pc:sldMk cId="2842047786" sldId="272"/>
            <ac:picMk id="94" creationId="{CF229A07-0252-27AA-9160-0E9BEFE4FE03}"/>
          </ac:picMkLst>
        </pc:picChg>
        <pc:picChg chg="del">
          <ac:chgData name="Vipin Vargheese" userId="2f4dcd00-6b1b-4b18-a67c-af0afd44d09b" providerId="ADAL" clId="{9E7ECC9B-D0A6-4506-AD26-F2107CB99524}" dt="2022-05-24T06:54:23.241" v="9209" actId="478"/>
          <ac:picMkLst>
            <pc:docMk/>
            <pc:sldMk cId="2842047786" sldId="272"/>
            <ac:picMk id="147" creationId="{ACA84E4C-9DE2-6B0D-D893-E55584F8DF36}"/>
          </ac:picMkLst>
        </pc:picChg>
        <pc:cxnChg chg="del mod">
          <ac:chgData name="Vipin Vargheese" userId="2f4dcd00-6b1b-4b18-a67c-af0afd44d09b" providerId="ADAL" clId="{9E7ECC9B-D0A6-4506-AD26-F2107CB99524}" dt="2022-05-24T04:05:13.033" v="6874" actId="478"/>
          <ac:cxnSpMkLst>
            <pc:docMk/>
            <pc:sldMk cId="2842047786" sldId="272"/>
            <ac:cxnSpMk id="8" creationId="{78B53517-16BA-5D4C-32A3-D311EE377256}"/>
          </ac:cxnSpMkLst>
        </pc:cxnChg>
        <pc:cxnChg chg="del">
          <ac:chgData name="Vipin Vargheese" userId="2f4dcd00-6b1b-4b18-a67c-af0afd44d09b" providerId="ADAL" clId="{9E7ECC9B-D0A6-4506-AD26-F2107CB99524}" dt="2022-05-24T04:05:13.033" v="6874" actId="478"/>
          <ac:cxnSpMkLst>
            <pc:docMk/>
            <pc:sldMk cId="2842047786" sldId="272"/>
            <ac:cxnSpMk id="15" creationId="{B2A0D2BD-4926-93A3-ACFE-35F4DBB55F05}"/>
          </ac:cxnSpMkLst>
        </pc:cxnChg>
        <pc:cxnChg chg="del ord">
          <ac:chgData name="Vipin Vargheese" userId="2f4dcd00-6b1b-4b18-a67c-af0afd44d09b" providerId="ADAL" clId="{9E7ECC9B-D0A6-4506-AD26-F2107CB99524}" dt="2022-05-24T05:42:53.487" v="7459" actId="478"/>
          <ac:cxnSpMkLst>
            <pc:docMk/>
            <pc:sldMk cId="2842047786" sldId="272"/>
            <ac:cxnSpMk id="84" creationId="{5F2AFECD-EC27-1D06-1D6F-1A3CA193CA3A}"/>
          </ac:cxnSpMkLst>
        </pc:cxnChg>
        <pc:cxnChg chg="del mod">
          <ac:chgData name="Vipin Vargheese" userId="2f4dcd00-6b1b-4b18-a67c-af0afd44d09b" providerId="ADAL" clId="{9E7ECC9B-D0A6-4506-AD26-F2107CB99524}" dt="2022-05-24T04:05:02.592" v="6872" actId="478"/>
          <ac:cxnSpMkLst>
            <pc:docMk/>
            <pc:sldMk cId="2842047786" sldId="272"/>
            <ac:cxnSpMk id="104" creationId="{A1A297FC-A246-ABEE-AAEC-032A21958F67}"/>
          </ac:cxnSpMkLst>
        </pc:cxnChg>
        <pc:cxnChg chg="del">
          <ac:chgData name="Vipin Vargheese" userId="2f4dcd00-6b1b-4b18-a67c-af0afd44d09b" providerId="ADAL" clId="{9E7ECC9B-D0A6-4506-AD26-F2107CB99524}" dt="2022-05-24T04:05:13.033" v="6874" actId="478"/>
          <ac:cxnSpMkLst>
            <pc:docMk/>
            <pc:sldMk cId="2842047786" sldId="272"/>
            <ac:cxnSpMk id="112" creationId="{4128B42B-33A3-E936-BF64-857FC43FB10F}"/>
          </ac:cxnSpMkLst>
        </pc:cxnChg>
        <pc:cxnChg chg="del">
          <ac:chgData name="Vipin Vargheese" userId="2f4dcd00-6b1b-4b18-a67c-af0afd44d09b" providerId="ADAL" clId="{9E7ECC9B-D0A6-4506-AD26-F2107CB99524}" dt="2022-05-24T04:05:13.033" v="6874" actId="478"/>
          <ac:cxnSpMkLst>
            <pc:docMk/>
            <pc:sldMk cId="2842047786" sldId="272"/>
            <ac:cxnSpMk id="114" creationId="{91E60262-1BC0-E3E8-7595-AADF19306971}"/>
          </ac:cxnSpMkLst>
        </pc:cxnChg>
      </pc:sldChg>
      <pc:sldChg chg="del">
        <pc:chgData name="Vipin Vargheese" userId="2f4dcd00-6b1b-4b18-a67c-af0afd44d09b" providerId="ADAL" clId="{9E7ECC9B-D0A6-4506-AD26-F2107CB99524}" dt="2022-05-25T03:09:57.338" v="9781" actId="47"/>
        <pc:sldMkLst>
          <pc:docMk/>
          <pc:sldMk cId="1503371519" sldId="273"/>
        </pc:sldMkLst>
      </pc:sldChg>
      <pc:sldChg chg="modSp add mod setBg">
        <pc:chgData name="Vipin Vargheese" userId="2f4dcd00-6b1b-4b18-a67c-af0afd44d09b" providerId="ADAL" clId="{9E7ECC9B-D0A6-4506-AD26-F2107CB99524}" dt="2022-05-25T03:22:58.226" v="9976" actId="1036"/>
        <pc:sldMkLst>
          <pc:docMk/>
          <pc:sldMk cId="3009557946" sldId="273"/>
        </pc:sldMkLst>
        <pc:spChg chg="mod">
          <ac:chgData name="Vipin Vargheese" userId="2f4dcd00-6b1b-4b18-a67c-af0afd44d09b" providerId="ADAL" clId="{9E7ECC9B-D0A6-4506-AD26-F2107CB99524}" dt="2022-05-25T03:22:03.940" v="9975" actId="20577"/>
          <ac:spMkLst>
            <pc:docMk/>
            <pc:sldMk cId="3009557946" sldId="273"/>
            <ac:spMk id="6" creationId="{668A7BFF-3471-13DC-788A-E36526DEC076}"/>
          </ac:spMkLst>
        </pc:spChg>
        <pc:spChg chg="mod">
          <ac:chgData name="Vipin Vargheese" userId="2f4dcd00-6b1b-4b18-a67c-af0afd44d09b" providerId="ADAL" clId="{9E7ECC9B-D0A6-4506-AD26-F2107CB99524}" dt="2022-05-25T03:18:16.625" v="9814" actId="207"/>
          <ac:spMkLst>
            <pc:docMk/>
            <pc:sldMk cId="3009557946" sldId="273"/>
            <ac:spMk id="46" creationId="{9B593917-A13E-0353-9B5B-F75DF1065503}"/>
          </ac:spMkLst>
        </pc:spChg>
        <pc:spChg chg="mod">
          <ac:chgData name="Vipin Vargheese" userId="2f4dcd00-6b1b-4b18-a67c-af0afd44d09b" providerId="ADAL" clId="{9E7ECC9B-D0A6-4506-AD26-F2107CB99524}" dt="2022-05-25T03:21:54.209" v="9973" actId="1035"/>
          <ac:spMkLst>
            <pc:docMk/>
            <pc:sldMk cId="3009557946" sldId="273"/>
            <ac:spMk id="62" creationId="{711145B0-5BB0-32AA-221B-6134CB8D0225}"/>
          </ac:spMkLst>
        </pc:spChg>
        <pc:spChg chg="mod">
          <ac:chgData name="Vipin Vargheese" userId="2f4dcd00-6b1b-4b18-a67c-af0afd44d09b" providerId="ADAL" clId="{9E7ECC9B-D0A6-4506-AD26-F2107CB99524}" dt="2022-05-25T03:21:54.209" v="9973" actId="1035"/>
          <ac:spMkLst>
            <pc:docMk/>
            <pc:sldMk cId="3009557946" sldId="273"/>
            <ac:spMk id="64" creationId="{6FF25FC2-E80F-FA87-B496-112C66A5462F}"/>
          </ac:spMkLst>
        </pc:spChg>
        <pc:spChg chg="mod">
          <ac:chgData name="Vipin Vargheese" userId="2f4dcd00-6b1b-4b18-a67c-af0afd44d09b" providerId="ADAL" clId="{9E7ECC9B-D0A6-4506-AD26-F2107CB99524}" dt="2022-05-25T03:21:27.486" v="9962" actId="207"/>
          <ac:spMkLst>
            <pc:docMk/>
            <pc:sldMk cId="3009557946" sldId="273"/>
            <ac:spMk id="68" creationId="{35AE8F41-F35D-C2FF-FC1F-8C7F0567A94A}"/>
          </ac:spMkLst>
        </pc:spChg>
        <pc:spChg chg="mod">
          <ac:chgData name="Vipin Vargheese" userId="2f4dcd00-6b1b-4b18-a67c-af0afd44d09b" providerId="ADAL" clId="{9E7ECC9B-D0A6-4506-AD26-F2107CB99524}" dt="2022-05-25T03:21:08.422" v="9961" actId="20577"/>
          <ac:spMkLst>
            <pc:docMk/>
            <pc:sldMk cId="3009557946" sldId="273"/>
            <ac:spMk id="71" creationId="{1F392FA6-69E8-AC63-99E9-67E8419C2D33}"/>
          </ac:spMkLst>
        </pc:spChg>
        <pc:spChg chg="mod">
          <ac:chgData name="Vipin Vargheese" userId="2f4dcd00-6b1b-4b18-a67c-af0afd44d09b" providerId="ADAL" clId="{9E7ECC9B-D0A6-4506-AD26-F2107CB99524}" dt="2022-05-25T03:22:58.226" v="9976" actId="1036"/>
          <ac:spMkLst>
            <pc:docMk/>
            <pc:sldMk cId="3009557946" sldId="273"/>
            <ac:spMk id="85" creationId="{8B513BA2-2336-DF02-8B3E-ECA9D45D746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C52AE-D6A9-4827-B992-B653A2BCDC17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833BF-CF1B-494B-BB82-10126CBE8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852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68894-B195-4514-9D8E-9BBD2C8830B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043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68894-B195-4514-9D8E-9BBD2C8830B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7774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68894-B195-4514-9D8E-9BBD2C8830B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5685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68894-B195-4514-9D8E-9BBD2C8830B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574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C6E74-3597-7924-ABFE-405B5F494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070B5B-E99C-4A0E-BBF8-181B125FF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42A59-6461-FE66-5931-7AB1FCD9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705C-4961-41C9-B399-3AE9185E446F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E21D0-AFB7-AEF5-7049-02DCFCD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EB4D4-4195-45CA-6BD2-A12D252CC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96A5-E6D8-4504-8E33-C4E031C2A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798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0C9CE-3AC3-5B1B-C8A9-1F8DD239F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BEE551-9C83-9B9F-C3A9-AA86A6C6D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4092C-5C6C-27EC-038A-510EE8AEB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705C-4961-41C9-B399-3AE9185E446F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AC6FC-3824-953E-1C89-56A82FE18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5EB30-4E00-C3F2-FC18-58314CE38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96A5-E6D8-4504-8E33-C4E031C2A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5347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08E583-E7EF-2126-764F-800C2B432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D1C3B-CA20-1D8F-0234-9AD493375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FD88B-5165-3F4C-10B8-745B361DB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705C-4961-41C9-B399-3AE9185E446F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DF68F-5D68-9B05-D634-5DBFEE819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B9CC8-7D77-AA6F-F9C3-EAE06D308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96A5-E6D8-4504-8E33-C4E031C2A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359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575CC-D61C-A550-777A-9A3ED8891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537DD-5B96-718E-4C67-C7056C770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60F17-EE24-0C22-DA2A-53BF9C27F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705C-4961-41C9-B399-3AE9185E446F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78FAF-C476-86FF-79B3-13876EA5C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47DDB-8267-8093-7CD6-EF7DA3F74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96A5-E6D8-4504-8E33-C4E031C2A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648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40296-E31D-A942-F0AF-D8C06673D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0916E-9BE4-B5FC-D7EA-C6A2B541E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5CBDE-EAEE-77A6-DA83-FBF8E8E5F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705C-4961-41C9-B399-3AE9185E446F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9407B-9EF1-78B0-31BF-5F814A974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4AB37-B4FE-DD92-E123-B394EC972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96A5-E6D8-4504-8E33-C4E031C2A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989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F948-B597-827D-095C-683E3418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B1ECF-4166-5B63-DF75-FC80F547C8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08761-D945-5133-66FF-5FDF54D77F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986AB-B079-4ADE-32B7-C1067D6F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705C-4961-41C9-B399-3AE9185E446F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367321-5857-D88E-B7A4-019BA3632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C6442-BD1F-E86E-A95E-17BE33BAA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96A5-E6D8-4504-8E33-C4E031C2A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48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677D1-1C14-5A1B-30CE-31D25DD87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35E73-15CD-1F4F-2D06-031280426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6E335-373A-A5B5-9239-9668FE547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76C90-1490-2A53-ECFD-353745FB2F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61E94B-2585-8D43-4B39-B6BD3F8153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9767F9-80DB-8DB8-B84F-3F1394C2C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705C-4961-41C9-B399-3AE9185E446F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1C2819-A38E-C2E5-F708-D43A9011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C05D56-8C81-9DEC-4B81-EC771D6C4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96A5-E6D8-4504-8E33-C4E031C2A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61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EB1C-4C8F-801E-C635-ABF85BA2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3ADD8D-7383-4AB9-26E7-557B4F6B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705C-4961-41C9-B399-3AE9185E446F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60CBD-D450-4905-1BC3-FB5EE2AAF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0CC8FE-5F74-D6A9-61BA-AD2DD558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96A5-E6D8-4504-8E33-C4E031C2A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8558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DF146D-79E0-19B6-C160-ECEAFB82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705C-4961-41C9-B399-3AE9185E446F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9FA342-618A-10E0-94E9-1B2731927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10534-5256-E059-67AD-B876F93FB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96A5-E6D8-4504-8E33-C4E031C2A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015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B34D-742A-A92B-8E6C-9E9FC5E80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8746C-1ACA-7BD9-8834-4DE49961B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1F856-1803-7770-636B-8A1FE01A7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8584D-1D5C-AB10-E266-DF4ED542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705C-4961-41C9-B399-3AE9185E446F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89076-8A4F-04AF-EB6E-9ED42E8A4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CB540-E1FD-D21C-E49E-2DE051304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96A5-E6D8-4504-8E33-C4E031C2A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876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363BD-3648-47BB-43F9-7CB0FF7E2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C8631-EF20-A9CC-8897-74705A55DF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CFE7B-3EEA-B8E0-5885-3FD90992C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FFCB2-3145-E2E9-6127-D5FF61380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705C-4961-41C9-B399-3AE9185E446F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5263E-970A-FCE5-6A03-B9190A778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6942-5AE3-14BA-48A6-3E0A138E9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96A5-E6D8-4504-8E33-C4E031C2A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4052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AF3B3B-7146-245E-B80C-79F40E06B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FCFC4-0D41-E5D2-ECC7-D6D55A005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16FE7-0FA9-ED7E-042C-A326EFC9F1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1705C-4961-41C9-B399-3AE9185E446F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D83B2-3CE0-F181-B78B-52E0580EA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FBAAA-BF57-AC07-5469-383BB14D7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B96A5-E6D8-4504-8E33-C4E031C2A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71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8.png"/><Relationship Id="rId5" Type="http://schemas.openxmlformats.org/officeDocument/2006/relationships/image" Target="../media/image4.pn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8.png"/><Relationship Id="rId5" Type="http://schemas.openxmlformats.org/officeDocument/2006/relationships/image" Target="../media/image4.pn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3000"/>
                    </a14:imgEffect>
                    <a14:imgEffect>
                      <a14:colorTemperature colorTemp="4714"/>
                    </a14:imgEffect>
                    <a14:imgEffect>
                      <a14:saturation sat="179000"/>
                    </a14:imgEffect>
                    <a14:imgEffect>
                      <a14:brightnessContrast bright="-36000" contrast="27000"/>
                    </a14:imgEffect>
                  </a14:imgLayer>
                </a14:imgProps>
              </a:ext>
            </a:extLst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1FD98E-E530-CE7F-9C8B-A70F8A5BC8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7170" y="39763"/>
            <a:ext cx="675343" cy="67320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3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highlight>
                <a:srgbClr val="C0C0C0"/>
              </a:highlight>
            </a:endParaRPr>
          </a:p>
        </p:txBody>
      </p:sp>
      <p:pic>
        <p:nvPicPr>
          <p:cNvPr id="26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A98B199B-791A-958B-D64C-3B3BAAE8373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1" y="587450"/>
            <a:ext cx="512907" cy="579826"/>
          </a:xfrm>
          <a:prstGeom prst="rect">
            <a:avLst/>
          </a:prstGeom>
        </p:spPr>
      </p:pic>
      <p:pic>
        <p:nvPicPr>
          <p:cNvPr id="28" name="Picture 27" descr="Shape&#10;&#10;Description automatically generated with low confidence">
            <a:extLst>
              <a:ext uri="{FF2B5EF4-FFF2-40B4-BE49-F238E27FC236}">
                <a16:creationId xmlns:a16="http://schemas.microsoft.com/office/drawing/2014/main" id="{E3A8FE65-F0D0-EA0B-5371-40FE503BFA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8" y="1580400"/>
            <a:ext cx="496800" cy="496800"/>
          </a:xfrm>
          <a:prstGeom prst="rect">
            <a:avLst/>
          </a:prstGeom>
        </p:spPr>
      </p:pic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590D0602-C176-CF20-6B9E-BC8B52EBEB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92" y="2628900"/>
            <a:ext cx="496800" cy="4968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9777C30-26C9-11A1-7F23-73E8F4AE19FF}"/>
              </a:ext>
            </a:extLst>
          </p:cNvPr>
          <p:cNvSpPr>
            <a:spLocks/>
          </p:cNvSpPr>
          <p:nvPr/>
        </p:nvSpPr>
        <p:spPr>
          <a:xfrm>
            <a:off x="988597" y="677725"/>
            <a:ext cx="4369964" cy="1074606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DD9720E5-F482-FE9E-739A-5336B2AB4C40}"/>
              </a:ext>
            </a:extLst>
          </p:cNvPr>
          <p:cNvSpPr>
            <a:spLocks/>
          </p:cNvSpPr>
          <p:nvPr/>
        </p:nvSpPr>
        <p:spPr>
          <a:xfrm rot="16200000" flipV="1">
            <a:off x="1920885" y="1165971"/>
            <a:ext cx="900000" cy="103605"/>
          </a:xfrm>
          <a:prstGeom prst="triangle">
            <a:avLst/>
          </a:prstGeom>
          <a:solidFill>
            <a:schemeClr val="tx2">
              <a:lumMod val="60000"/>
              <a:lumOff val="4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C8AEF81-1148-096E-E680-7CA2BB005FC7}"/>
              </a:ext>
            </a:extLst>
          </p:cNvPr>
          <p:cNvSpPr>
            <a:spLocks/>
          </p:cNvSpPr>
          <p:nvPr/>
        </p:nvSpPr>
        <p:spPr>
          <a:xfrm>
            <a:off x="5439295" y="664257"/>
            <a:ext cx="2022596" cy="1099553"/>
          </a:xfrm>
          <a:prstGeom prst="roundRect">
            <a:avLst>
              <a:gd name="adj" fmla="val 5131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</a:t>
            </a:r>
            <a:endParaRPr lang="en-IN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DA47097-CA0A-FF13-52A5-A274D4189401}"/>
              </a:ext>
            </a:extLst>
          </p:cNvPr>
          <p:cNvSpPr>
            <a:spLocks/>
          </p:cNvSpPr>
          <p:nvPr/>
        </p:nvSpPr>
        <p:spPr>
          <a:xfrm>
            <a:off x="7528011" y="655249"/>
            <a:ext cx="2022596" cy="1107990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7B449FE-EC61-7990-E622-6BE5B1DC08C0}"/>
              </a:ext>
            </a:extLst>
          </p:cNvPr>
          <p:cNvSpPr>
            <a:spLocks/>
          </p:cNvSpPr>
          <p:nvPr/>
        </p:nvSpPr>
        <p:spPr>
          <a:xfrm>
            <a:off x="9622362" y="654125"/>
            <a:ext cx="2446312" cy="1099363"/>
          </a:xfrm>
          <a:prstGeom prst="roundRect">
            <a:avLst>
              <a:gd name="adj" fmla="val 5819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9A45163-E50E-706D-9833-FCD9887D2AAA}"/>
              </a:ext>
            </a:extLst>
          </p:cNvPr>
          <p:cNvSpPr>
            <a:spLocks/>
          </p:cNvSpPr>
          <p:nvPr/>
        </p:nvSpPr>
        <p:spPr>
          <a:xfrm>
            <a:off x="992874" y="4117713"/>
            <a:ext cx="2759684" cy="2634214"/>
          </a:xfrm>
          <a:prstGeom prst="roundRect">
            <a:avLst>
              <a:gd name="adj" fmla="val 3565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07B89C9-7F3D-A2F1-DECA-C1CFACE46A18}"/>
              </a:ext>
            </a:extLst>
          </p:cNvPr>
          <p:cNvSpPr>
            <a:spLocks/>
          </p:cNvSpPr>
          <p:nvPr/>
        </p:nvSpPr>
        <p:spPr>
          <a:xfrm>
            <a:off x="1003753" y="1826119"/>
            <a:ext cx="2759684" cy="2207037"/>
          </a:xfrm>
          <a:prstGeom prst="roundRect">
            <a:avLst>
              <a:gd name="adj" fmla="val 4109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0" name="Picture 49" descr="Shape&#10;&#10;Description automatically generated with low confidence">
            <a:extLst>
              <a:ext uri="{FF2B5EF4-FFF2-40B4-BE49-F238E27FC236}">
                <a16:creationId xmlns:a16="http://schemas.microsoft.com/office/drawing/2014/main" id="{B487165D-61F6-CCE2-9166-CA8D5E60CF8B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09" y="836070"/>
            <a:ext cx="539374" cy="539374"/>
          </a:xfrm>
          <a:prstGeom prst="rect">
            <a:avLst/>
          </a:prstGeom>
          <a:effectLst/>
        </p:spPr>
      </p:pic>
      <p:pic>
        <p:nvPicPr>
          <p:cNvPr id="51" name="Picture 50" descr="Shape&#10;&#10;Description automatically generated with low confidence">
            <a:extLst>
              <a:ext uri="{FF2B5EF4-FFF2-40B4-BE49-F238E27FC236}">
                <a16:creationId xmlns:a16="http://schemas.microsoft.com/office/drawing/2014/main" id="{7F644626-53AB-5CB8-829C-74D5856F0A5F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449" y="833622"/>
            <a:ext cx="493779" cy="540000"/>
          </a:xfrm>
          <a:prstGeom prst="rect">
            <a:avLst/>
          </a:prstGeom>
          <a:noFill/>
          <a:effectLst/>
        </p:spPr>
      </p:pic>
      <p:pic>
        <p:nvPicPr>
          <p:cNvPr id="52" name="Picture 51" descr="Shape&#10;&#10;Description automatically generated with low confidence">
            <a:extLst>
              <a:ext uri="{FF2B5EF4-FFF2-40B4-BE49-F238E27FC236}">
                <a16:creationId xmlns:a16="http://schemas.microsoft.com/office/drawing/2014/main" id="{BBE822A7-F456-6D7B-EEDC-9453AD530148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10" y="834960"/>
            <a:ext cx="504000" cy="504000"/>
          </a:xfrm>
          <a:prstGeom prst="rect">
            <a:avLst/>
          </a:prstGeom>
          <a:effectLst/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37AE38C-CECF-DE5D-BC77-F58840F146FC}"/>
              </a:ext>
            </a:extLst>
          </p:cNvPr>
          <p:cNvSpPr txBox="1">
            <a:spLocks/>
          </p:cNvSpPr>
          <p:nvPr/>
        </p:nvSpPr>
        <p:spPr>
          <a:xfrm>
            <a:off x="1115450" y="1352487"/>
            <a:ext cx="3991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  Head Count  </a:t>
            </a:r>
            <a:r>
              <a:rPr lang="en-US" sz="1400">
                <a:solidFill>
                  <a:schemeClr val="bg1"/>
                </a:solidFill>
              </a:rPr>
              <a:t>                </a:t>
            </a:r>
            <a:r>
              <a:rPr lang="en-US" sz="1400" b="1">
                <a:solidFill>
                  <a:schemeClr val="bg1"/>
                </a:solidFill>
              </a:rPr>
              <a:t>Joined                         Left</a:t>
            </a:r>
            <a:endParaRPr lang="en-IN" sz="1400"/>
          </a:p>
        </p:txBody>
      </p:sp>
      <p:pic>
        <p:nvPicPr>
          <p:cNvPr id="55" name="Picture 54" descr="Shape&#10;&#10;Description automatically generated with low confidence">
            <a:extLst>
              <a:ext uri="{FF2B5EF4-FFF2-40B4-BE49-F238E27FC236}">
                <a16:creationId xmlns:a16="http://schemas.microsoft.com/office/drawing/2014/main" id="{2417352E-D3E2-43DF-1A02-C4EC40C768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00" y="3888443"/>
            <a:ext cx="600363" cy="600363"/>
          </a:xfrm>
          <a:prstGeom prst="rect">
            <a:avLst/>
          </a:prstGeom>
          <a:effectLst/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412D42F-1E0B-D2D7-3047-653C8B423BA4}"/>
              </a:ext>
            </a:extLst>
          </p:cNvPr>
          <p:cNvSpPr txBox="1">
            <a:spLocks/>
          </p:cNvSpPr>
          <p:nvPr/>
        </p:nvSpPr>
        <p:spPr>
          <a:xfrm>
            <a:off x="6080718" y="1217889"/>
            <a:ext cx="1373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Avg. Tenure</a:t>
            </a:r>
            <a:endParaRPr lang="en-IN" sz="1600" b="1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ACF472-8C02-6E18-71D9-A0FC237A9516}"/>
              </a:ext>
            </a:extLst>
          </p:cNvPr>
          <p:cNvSpPr txBox="1">
            <a:spLocks/>
          </p:cNvSpPr>
          <p:nvPr/>
        </p:nvSpPr>
        <p:spPr>
          <a:xfrm>
            <a:off x="5957148" y="878464"/>
            <a:ext cx="141707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  </a:t>
            </a:r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 Years</a:t>
            </a:r>
            <a:endParaRPr lang="en-IN" sz="2000" b="1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2A3E62-E211-34BD-2F1D-3EBFEEABCB5A}"/>
              </a:ext>
            </a:extLst>
          </p:cNvPr>
          <p:cNvSpPr txBox="1">
            <a:spLocks/>
          </p:cNvSpPr>
          <p:nvPr/>
        </p:nvSpPr>
        <p:spPr>
          <a:xfrm>
            <a:off x="7910778" y="1258953"/>
            <a:ext cx="1526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Turnover rate</a:t>
            </a:r>
            <a:endParaRPr lang="en-IN" sz="1600" b="1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4814755-74C0-369C-DE74-A19EA34D4584}"/>
              </a:ext>
            </a:extLst>
          </p:cNvPr>
          <p:cNvSpPr txBox="1">
            <a:spLocks/>
          </p:cNvSpPr>
          <p:nvPr/>
        </p:nvSpPr>
        <p:spPr>
          <a:xfrm>
            <a:off x="8462728" y="889630"/>
            <a:ext cx="90984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92D050"/>
                </a:solidFill>
                <a:latin typeface="Arial Black" panose="020B0A04020102020204" pitchFamily="34" charset="0"/>
              </a:rPr>
              <a:t>9.5%</a:t>
            </a:r>
            <a:endParaRPr lang="en-IN" sz="2000" b="1">
              <a:solidFill>
                <a:srgbClr val="92D050"/>
              </a:solidFill>
            </a:endParaRPr>
          </a:p>
        </p:txBody>
      </p:sp>
      <p:pic>
        <p:nvPicPr>
          <p:cNvPr id="62" name="Picture 61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1D265AF-253A-C29A-C2F6-6175174A1B96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3" y="1956519"/>
            <a:ext cx="468000" cy="480566"/>
          </a:xfrm>
          <a:prstGeom prst="rect">
            <a:avLst/>
          </a:prstGeom>
          <a:effectLst/>
        </p:spPr>
      </p:pic>
      <p:pic>
        <p:nvPicPr>
          <p:cNvPr id="63" name="Picture 62" descr="Shape&#10;&#10;Description automatically generated with low confidence">
            <a:extLst>
              <a:ext uri="{FF2B5EF4-FFF2-40B4-BE49-F238E27FC236}">
                <a16:creationId xmlns:a16="http://schemas.microsoft.com/office/drawing/2014/main" id="{40939444-5153-F6EF-2447-030C74100530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35" y="1962609"/>
            <a:ext cx="475419" cy="531209"/>
          </a:xfrm>
          <a:prstGeom prst="rect">
            <a:avLst/>
          </a:prstGeom>
          <a:effectLst/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3DE561E4-260A-83E4-4F5E-059390A240D3}"/>
              </a:ext>
            </a:extLst>
          </p:cNvPr>
          <p:cNvSpPr txBox="1">
            <a:spLocks/>
          </p:cNvSpPr>
          <p:nvPr/>
        </p:nvSpPr>
        <p:spPr>
          <a:xfrm>
            <a:off x="1504051" y="3605132"/>
            <a:ext cx="1766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/>
                </a:solidFill>
              </a:rPr>
              <a:t>Head Count by Gender</a:t>
            </a:r>
            <a:endParaRPr lang="en-IN" sz="1050" b="1">
              <a:solidFill>
                <a:schemeClr val="bg1"/>
              </a:solidFill>
            </a:endParaRPr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67549959-3361-A07C-49AA-0A9753DCD96D}"/>
              </a:ext>
            </a:extLst>
          </p:cNvPr>
          <p:cNvSpPr>
            <a:spLocks/>
          </p:cNvSpPr>
          <p:nvPr/>
        </p:nvSpPr>
        <p:spPr>
          <a:xfrm>
            <a:off x="1653102" y="2227093"/>
            <a:ext cx="1298141" cy="1209271"/>
          </a:xfrm>
          <a:prstGeom prst="flowChartConnector">
            <a:avLst/>
          </a:prstGeom>
          <a:solidFill>
            <a:srgbClr val="E9E9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Partial Circle 60">
            <a:extLst>
              <a:ext uri="{FF2B5EF4-FFF2-40B4-BE49-F238E27FC236}">
                <a16:creationId xmlns:a16="http://schemas.microsoft.com/office/drawing/2014/main" id="{CF318A43-DEFB-810E-E497-700D7269D5BD}"/>
              </a:ext>
            </a:extLst>
          </p:cNvPr>
          <p:cNvSpPr>
            <a:spLocks/>
          </p:cNvSpPr>
          <p:nvPr/>
        </p:nvSpPr>
        <p:spPr>
          <a:xfrm>
            <a:off x="1639043" y="2234246"/>
            <a:ext cx="1299600" cy="1209600"/>
          </a:xfrm>
          <a:prstGeom prst="pie">
            <a:avLst>
              <a:gd name="adj1" fmla="val 33241"/>
              <a:gd name="adj2" fmla="val 16127911"/>
            </a:avLst>
          </a:prstGeom>
          <a:solidFill>
            <a:srgbClr val="04BBF2"/>
          </a:solidFill>
          <a:ln>
            <a:solidFill>
              <a:srgbClr val="04B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47D3C001-9872-C1C0-758F-CFD5A64E627F}"/>
              </a:ext>
            </a:extLst>
          </p:cNvPr>
          <p:cNvSpPr>
            <a:spLocks/>
          </p:cNvSpPr>
          <p:nvPr/>
        </p:nvSpPr>
        <p:spPr>
          <a:xfrm>
            <a:off x="1847183" y="2418907"/>
            <a:ext cx="907951" cy="857596"/>
          </a:xfrm>
          <a:prstGeom prst="flowChartConnector">
            <a:avLst/>
          </a:prstGeom>
          <a:solidFill>
            <a:srgbClr val="2F4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D1B6638-7374-A6DB-E5A0-2B7DBF77540D}"/>
              </a:ext>
            </a:extLst>
          </p:cNvPr>
          <p:cNvSpPr txBox="1">
            <a:spLocks/>
          </p:cNvSpPr>
          <p:nvPr/>
        </p:nvSpPr>
        <p:spPr>
          <a:xfrm>
            <a:off x="1039450" y="2533181"/>
            <a:ext cx="7005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5BBF0"/>
                </a:solidFill>
                <a:latin typeface="Arial Black" panose="020B0A04020102020204" pitchFamily="34" charset="0"/>
              </a:rPr>
              <a:t>278</a:t>
            </a:r>
            <a:endParaRPr lang="en-IN" sz="1600">
              <a:solidFill>
                <a:srgbClr val="05BBF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3A569EF-010B-5B2D-1602-FED1F341C47B}"/>
              </a:ext>
            </a:extLst>
          </p:cNvPr>
          <p:cNvSpPr txBox="1">
            <a:spLocks/>
          </p:cNvSpPr>
          <p:nvPr/>
        </p:nvSpPr>
        <p:spPr>
          <a:xfrm>
            <a:off x="3203269" y="2519120"/>
            <a:ext cx="5110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Arial Black" panose="020B0A04020102020204" pitchFamily="34" charset="0"/>
              </a:rPr>
              <a:t>92</a:t>
            </a:r>
            <a:endParaRPr lang="en-IN" sz="1600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D896F9F-78B1-302C-E54C-04592DE2831C}"/>
              </a:ext>
            </a:extLst>
          </p:cNvPr>
          <p:cNvSpPr>
            <a:spLocks/>
          </p:cNvSpPr>
          <p:nvPr/>
        </p:nvSpPr>
        <p:spPr>
          <a:xfrm>
            <a:off x="3833302" y="4100945"/>
            <a:ext cx="4922088" cy="2650981"/>
          </a:xfrm>
          <a:prstGeom prst="roundRect">
            <a:avLst>
              <a:gd name="adj" fmla="val 2114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A0CDF14-4F3A-431B-98AF-DA7459981BE1}"/>
              </a:ext>
            </a:extLst>
          </p:cNvPr>
          <p:cNvSpPr>
            <a:spLocks/>
          </p:cNvSpPr>
          <p:nvPr/>
        </p:nvSpPr>
        <p:spPr>
          <a:xfrm>
            <a:off x="3833302" y="1826686"/>
            <a:ext cx="4930447" cy="2204828"/>
          </a:xfrm>
          <a:prstGeom prst="roundRect">
            <a:avLst>
              <a:gd name="adj" fmla="val 2570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A0301A5-C037-B2B4-3DDE-AECD086F41DA}"/>
              </a:ext>
            </a:extLst>
          </p:cNvPr>
          <p:cNvSpPr>
            <a:spLocks/>
          </p:cNvSpPr>
          <p:nvPr/>
        </p:nvSpPr>
        <p:spPr>
          <a:xfrm>
            <a:off x="8857672" y="4109681"/>
            <a:ext cx="3239677" cy="2641529"/>
          </a:xfrm>
          <a:prstGeom prst="roundRect">
            <a:avLst>
              <a:gd name="adj" fmla="val 3021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Rectangle: Top Corners Rounded 70">
            <a:extLst>
              <a:ext uri="{FF2B5EF4-FFF2-40B4-BE49-F238E27FC236}">
                <a16:creationId xmlns:a16="http://schemas.microsoft.com/office/drawing/2014/main" id="{D9DE9FC0-74D4-CFF5-0FFD-8B8D5BCEC5FC}"/>
              </a:ext>
            </a:extLst>
          </p:cNvPr>
          <p:cNvSpPr>
            <a:spLocks/>
          </p:cNvSpPr>
          <p:nvPr/>
        </p:nvSpPr>
        <p:spPr>
          <a:xfrm>
            <a:off x="3877761" y="4182990"/>
            <a:ext cx="1080000" cy="313898"/>
          </a:xfrm>
          <a:prstGeom prst="round2Same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ADE7C00-AE3A-52BB-9CC6-8576704E154C}"/>
              </a:ext>
            </a:extLst>
          </p:cNvPr>
          <p:cNvSpPr txBox="1">
            <a:spLocks/>
          </p:cNvSpPr>
          <p:nvPr/>
        </p:nvSpPr>
        <p:spPr>
          <a:xfrm>
            <a:off x="979874" y="4133092"/>
            <a:ext cx="2729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Avg. AGE -</a:t>
            </a:r>
            <a:endParaRPr lang="en-IN" sz="20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9D6F7D1-E976-4209-DB12-6916851A6C84}"/>
              </a:ext>
            </a:extLst>
          </p:cNvPr>
          <p:cNvSpPr txBox="1">
            <a:spLocks/>
          </p:cNvSpPr>
          <p:nvPr/>
        </p:nvSpPr>
        <p:spPr>
          <a:xfrm>
            <a:off x="2818234" y="4133627"/>
            <a:ext cx="753383" cy="4001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4BBF2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40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4597B5D-C6F5-0ACA-6143-2943BE4C0EF0}"/>
              </a:ext>
            </a:extLst>
          </p:cNvPr>
          <p:cNvSpPr txBox="1">
            <a:spLocks/>
          </p:cNvSpPr>
          <p:nvPr/>
        </p:nvSpPr>
        <p:spPr>
          <a:xfrm>
            <a:off x="1443645" y="6386526"/>
            <a:ext cx="1766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/>
                </a:solidFill>
              </a:rPr>
              <a:t>Headcount by Age Range</a:t>
            </a:r>
            <a:endParaRPr lang="en-IN" sz="1050" b="1">
              <a:solidFill>
                <a:schemeClr val="bg1"/>
              </a:solidFill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6299CD3-04D4-A96C-E9C1-EF945107CBB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549986" y="5625510"/>
            <a:ext cx="1327645" cy="0"/>
          </a:xfrm>
          <a:prstGeom prst="line">
            <a:avLst/>
          </a:prstGeom>
          <a:ln>
            <a:solidFill>
              <a:srgbClr val="4060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F2AFECD-EC27-1D06-1D6F-1A3CA193CA3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579292" y="6210887"/>
            <a:ext cx="1327645" cy="0"/>
          </a:xfrm>
          <a:prstGeom prst="line">
            <a:avLst/>
          </a:prstGeom>
          <a:ln>
            <a:solidFill>
              <a:srgbClr val="4060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27C092E-EE93-F624-824B-73B6F511E0FE}"/>
              </a:ext>
            </a:extLst>
          </p:cNvPr>
          <p:cNvSpPr>
            <a:spLocks/>
          </p:cNvSpPr>
          <p:nvPr/>
        </p:nvSpPr>
        <p:spPr>
          <a:xfrm>
            <a:off x="1635446" y="5299483"/>
            <a:ext cx="314272" cy="911404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0D398EC-3BCC-1136-5236-D1D73EF2E64F}"/>
              </a:ext>
            </a:extLst>
          </p:cNvPr>
          <p:cNvSpPr>
            <a:spLocks/>
          </p:cNvSpPr>
          <p:nvPr/>
        </p:nvSpPr>
        <p:spPr>
          <a:xfrm>
            <a:off x="2112849" y="5216044"/>
            <a:ext cx="314271" cy="994843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A436772-DCFC-BD91-AE2C-60A9A2CB1B61}"/>
              </a:ext>
            </a:extLst>
          </p:cNvPr>
          <p:cNvSpPr txBox="1">
            <a:spLocks/>
          </p:cNvSpPr>
          <p:nvPr/>
        </p:nvSpPr>
        <p:spPr>
          <a:xfrm>
            <a:off x="2533478" y="5604555"/>
            <a:ext cx="43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45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5AB943-D401-FFDE-96F2-6D5E150D0573}"/>
              </a:ext>
            </a:extLst>
          </p:cNvPr>
          <p:cNvSpPr>
            <a:spLocks/>
          </p:cNvSpPr>
          <p:nvPr/>
        </p:nvSpPr>
        <p:spPr>
          <a:xfrm>
            <a:off x="2583951" y="5830718"/>
            <a:ext cx="314271" cy="380169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4A4A350-8FDC-55E6-F3E3-B3C504111463}"/>
              </a:ext>
            </a:extLst>
          </p:cNvPr>
          <p:cNvSpPr txBox="1">
            <a:spLocks/>
          </p:cNvSpPr>
          <p:nvPr/>
        </p:nvSpPr>
        <p:spPr>
          <a:xfrm>
            <a:off x="1565426" y="5012472"/>
            <a:ext cx="43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153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7F647B3-AD5F-9197-37C6-D58B66614738}"/>
              </a:ext>
            </a:extLst>
          </p:cNvPr>
          <p:cNvSpPr txBox="1">
            <a:spLocks/>
          </p:cNvSpPr>
          <p:nvPr/>
        </p:nvSpPr>
        <p:spPr>
          <a:xfrm>
            <a:off x="2054069" y="4970667"/>
            <a:ext cx="43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172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092B271-B000-5B74-CE4B-26D287B6D672}"/>
              </a:ext>
            </a:extLst>
          </p:cNvPr>
          <p:cNvSpPr txBox="1">
            <a:spLocks/>
          </p:cNvSpPr>
          <p:nvPr/>
        </p:nvSpPr>
        <p:spPr>
          <a:xfrm>
            <a:off x="1190897" y="6101609"/>
            <a:ext cx="380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0</a:t>
            </a:r>
            <a:endParaRPr lang="en-IN" sz="1000" b="1">
              <a:solidFill>
                <a:schemeClr val="bg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2028333-7BB4-88E0-8A39-9F72A9128A29}"/>
              </a:ext>
            </a:extLst>
          </p:cNvPr>
          <p:cNvSpPr txBox="1">
            <a:spLocks/>
          </p:cNvSpPr>
          <p:nvPr/>
        </p:nvSpPr>
        <p:spPr>
          <a:xfrm>
            <a:off x="1173979" y="5493549"/>
            <a:ext cx="380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100</a:t>
            </a:r>
            <a:endParaRPr lang="en-IN" sz="1000" b="1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0CB16F-ECD0-AD03-FA9C-60E0ACD2F9D8}"/>
              </a:ext>
            </a:extLst>
          </p:cNvPr>
          <p:cNvSpPr txBox="1">
            <a:spLocks/>
          </p:cNvSpPr>
          <p:nvPr/>
        </p:nvSpPr>
        <p:spPr>
          <a:xfrm>
            <a:off x="1538453" y="6157968"/>
            <a:ext cx="380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&lt;30</a:t>
            </a:r>
            <a:endParaRPr lang="en-IN" sz="1000" b="1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0D64B7F-3950-5E20-1CFB-6E28F390F3A4}"/>
              </a:ext>
            </a:extLst>
          </p:cNvPr>
          <p:cNvSpPr txBox="1">
            <a:spLocks/>
          </p:cNvSpPr>
          <p:nvPr/>
        </p:nvSpPr>
        <p:spPr>
          <a:xfrm>
            <a:off x="2026275" y="6160603"/>
            <a:ext cx="557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30-49</a:t>
            </a:r>
            <a:endParaRPr lang="en-IN" sz="1000" b="1">
              <a:solidFill>
                <a:schemeClr val="bg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745B4A5-AD72-3838-9EA8-8AEB408F7342}"/>
              </a:ext>
            </a:extLst>
          </p:cNvPr>
          <p:cNvSpPr txBox="1">
            <a:spLocks/>
          </p:cNvSpPr>
          <p:nvPr/>
        </p:nvSpPr>
        <p:spPr>
          <a:xfrm>
            <a:off x="2558473" y="6169890"/>
            <a:ext cx="339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50+</a:t>
            </a:r>
            <a:endParaRPr lang="en-IN" sz="1000" b="1">
              <a:solidFill>
                <a:schemeClr val="bg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ECA3BD-8C63-7F4B-D301-869EEE1DE8B7}"/>
              </a:ext>
            </a:extLst>
          </p:cNvPr>
          <p:cNvSpPr txBox="1">
            <a:spLocks/>
          </p:cNvSpPr>
          <p:nvPr/>
        </p:nvSpPr>
        <p:spPr>
          <a:xfrm>
            <a:off x="5271770" y="4747985"/>
            <a:ext cx="1766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/>
                </a:solidFill>
              </a:rPr>
              <a:t>Headcount by Education</a:t>
            </a:r>
            <a:endParaRPr lang="en-IN" sz="1050" b="1">
              <a:solidFill>
                <a:schemeClr val="bg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DE3F066-E6EB-9C9F-DAD0-1B463AEA42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6251010" y="3726755"/>
            <a:ext cx="314271" cy="3018813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8683357-C8B4-FC66-7E06-C944300BAA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5898543" y="4433107"/>
            <a:ext cx="314271" cy="2313879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C1F3C09-FE5A-212C-062F-6ABB7B3C7A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5575732" y="5103910"/>
            <a:ext cx="314271" cy="1668257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16C5EC6-DE1E-C67A-41DA-ADB95D6F19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5219669" y="5824809"/>
            <a:ext cx="314271" cy="956133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BB23E05-024A-36CB-088D-9B15AE7FC9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65558" y="5097492"/>
            <a:ext cx="118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B-tech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C953ABD-C439-3B90-BCC4-D55FF833F1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70182" y="5453089"/>
            <a:ext cx="118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MBA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5266589-C4A3-E19A-152A-4DABE40D976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74806" y="5808685"/>
            <a:ext cx="118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M-tech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0DD70F-053E-6248-066D-50F0C92578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70189" y="6155047"/>
            <a:ext cx="118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Degree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1AD6323-6A4F-BE72-3DAF-5B9B8ADE5FC9}"/>
              </a:ext>
            </a:extLst>
          </p:cNvPr>
          <p:cNvSpPr txBox="1">
            <a:spLocks/>
          </p:cNvSpPr>
          <p:nvPr/>
        </p:nvSpPr>
        <p:spPr>
          <a:xfrm>
            <a:off x="8009867" y="5086767"/>
            <a:ext cx="43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109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33FD679-B387-739F-2E04-B568F6A2880B}"/>
              </a:ext>
            </a:extLst>
          </p:cNvPr>
          <p:cNvSpPr txBox="1">
            <a:spLocks/>
          </p:cNvSpPr>
          <p:nvPr/>
        </p:nvSpPr>
        <p:spPr>
          <a:xfrm>
            <a:off x="7323373" y="5423624"/>
            <a:ext cx="43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87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2130F02-FC2C-0135-4839-7DDB38819446}"/>
              </a:ext>
            </a:extLst>
          </p:cNvPr>
          <p:cNvSpPr txBox="1">
            <a:spLocks/>
          </p:cNvSpPr>
          <p:nvPr/>
        </p:nvSpPr>
        <p:spPr>
          <a:xfrm>
            <a:off x="6682707" y="5784419"/>
            <a:ext cx="43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53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8D4CE5-AD59-305A-07EF-231077AC0582}"/>
              </a:ext>
            </a:extLst>
          </p:cNvPr>
          <p:cNvSpPr txBox="1">
            <a:spLocks/>
          </p:cNvSpPr>
          <p:nvPr/>
        </p:nvSpPr>
        <p:spPr>
          <a:xfrm>
            <a:off x="5939451" y="6168944"/>
            <a:ext cx="43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27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3E3E4D5-7264-D851-39AD-2B9ADB62E7DA}"/>
              </a:ext>
            </a:extLst>
          </p:cNvPr>
          <p:cNvSpPr txBox="1">
            <a:spLocks/>
          </p:cNvSpPr>
          <p:nvPr/>
        </p:nvSpPr>
        <p:spPr>
          <a:xfrm>
            <a:off x="8854376" y="4114905"/>
            <a:ext cx="325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Availability</a:t>
            </a:r>
            <a:endParaRPr lang="en-IN" b="1">
              <a:solidFill>
                <a:schemeClr val="bg1"/>
              </a:solidFill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271F5F4-6EBF-77B2-1891-9132DD128CFC}"/>
              </a:ext>
            </a:extLst>
          </p:cNvPr>
          <p:cNvSpPr>
            <a:spLocks/>
          </p:cNvSpPr>
          <p:nvPr/>
        </p:nvSpPr>
        <p:spPr>
          <a:xfrm>
            <a:off x="10103234" y="5408947"/>
            <a:ext cx="62560" cy="11767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AEB731A-1E06-54B5-1498-2E665B108DF3}"/>
              </a:ext>
            </a:extLst>
          </p:cNvPr>
          <p:cNvSpPr txBox="1">
            <a:spLocks/>
          </p:cNvSpPr>
          <p:nvPr/>
        </p:nvSpPr>
        <p:spPr>
          <a:xfrm>
            <a:off x="8958027" y="5246247"/>
            <a:ext cx="1121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Working:</a:t>
            </a:r>
          </a:p>
          <a:p>
            <a:pPr algn="ctr"/>
            <a:endParaRPr lang="en-IN" sz="1400" b="1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FFAC6BA-FFBE-8317-39F2-6269CCF5528F}"/>
              </a:ext>
            </a:extLst>
          </p:cNvPr>
          <p:cNvSpPr txBox="1">
            <a:spLocks/>
          </p:cNvSpPr>
          <p:nvPr/>
        </p:nvSpPr>
        <p:spPr>
          <a:xfrm>
            <a:off x="10165793" y="5258983"/>
            <a:ext cx="801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Leave:</a:t>
            </a:r>
          </a:p>
          <a:p>
            <a:pPr algn="ctr"/>
            <a:endParaRPr lang="en-IN" sz="1400" b="1">
              <a:solidFill>
                <a:schemeClr val="bg1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1EB123D-FCCF-7E0B-62D3-1251AF8FCFF7}"/>
              </a:ext>
            </a:extLst>
          </p:cNvPr>
          <p:cNvSpPr txBox="1">
            <a:spLocks/>
          </p:cNvSpPr>
          <p:nvPr/>
        </p:nvSpPr>
        <p:spPr>
          <a:xfrm>
            <a:off x="3904914" y="1867988"/>
            <a:ext cx="4837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Employee</a:t>
            </a:r>
            <a:r>
              <a:rPr lang="en-US" sz="1400" b="1">
                <a:solidFill>
                  <a:schemeClr val="bg1"/>
                </a:solidFill>
              </a:rPr>
              <a:t> </a:t>
            </a:r>
            <a:r>
              <a:rPr lang="en-US" sz="2000" b="1">
                <a:solidFill>
                  <a:schemeClr val="bg1"/>
                </a:solidFill>
              </a:rPr>
              <a:t>Satisfaction</a:t>
            </a:r>
            <a:r>
              <a:rPr lang="en-US" sz="1400" b="1">
                <a:solidFill>
                  <a:schemeClr val="bg1"/>
                </a:solidFill>
              </a:rPr>
              <a:t> </a:t>
            </a:r>
            <a:r>
              <a:rPr lang="en-US" sz="2000" b="1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E12D5D7-C37A-0464-D49B-CC79B5AEFA53}"/>
              </a:ext>
            </a:extLst>
          </p:cNvPr>
          <p:cNvSpPr txBox="1">
            <a:spLocks/>
          </p:cNvSpPr>
          <p:nvPr/>
        </p:nvSpPr>
        <p:spPr>
          <a:xfrm>
            <a:off x="3897866" y="2299512"/>
            <a:ext cx="283951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Nature of Work</a:t>
            </a:r>
          </a:p>
          <a:p>
            <a:pPr algn="ctr"/>
            <a:endParaRPr lang="en-IN" sz="1100">
              <a:solidFill>
                <a:schemeClr val="bg1"/>
              </a:solidFill>
            </a:endParaRPr>
          </a:p>
          <a:p>
            <a:pPr algn="ctr"/>
            <a:r>
              <a:rPr lang="en-IN" sz="1100">
                <a:solidFill>
                  <a:schemeClr val="bg1"/>
                </a:solidFill>
              </a:rPr>
              <a:t>Skill Improvement</a:t>
            </a:r>
          </a:p>
          <a:p>
            <a:pPr algn="ctr"/>
            <a:endParaRPr lang="en-IN" sz="1100">
              <a:solidFill>
                <a:schemeClr val="bg1"/>
              </a:solidFill>
            </a:endParaRPr>
          </a:p>
          <a:p>
            <a:pPr algn="ctr"/>
            <a:r>
              <a:rPr lang="en-IN" sz="1100">
                <a:solidFill>
                  <a:schemeClr val="bg1"/>
                </a:solidFill>
              </a:rPr>
              <a:t>Mentoring by Supervisor</a:t>
            </a:r>
          </a:p>
          <a:p>
            <a:endParaRPr lang="en-IN" sz="1100">
              <a:solidFill>
                <a:schemeClr val="bg1"/>
              </a:solidFill>
            </a:endParaRPr>
          </a:p>
          <a:p>
            <a:pPr algn="ctr"/>
            <a:r>
              <a:rPr lang="en-IN" sz="1100">
                <a:solidFill>
                  <a:schemeClr val="bg1"/>
                </a:solidFill>
              </a:rPr>
              <a:t>Distribution of work within team</a:t>
            </a:r>
          </a:p>
          <a:p>
            <a:pPr algn="ctr"/>
            <a:endParaRPr lang="en-IN" sz="1100">
              <a:solidFill>
                <a:schemeClr val="bg1"/>
              </a:solidFill>
            </a:endParaRPr>
          </a:p>
          <a:p>
            <a:pPr algn="ctr"/>
            <a:r>
              <a:rPr lang="en-IN" sz="1100">
                <a:solidFill>
                  <a:schemeClr val="bg1"/>
                </a:solidFill>
              </a:rPr>
              <a:t>Work Culture</a:t>
            </a:r>
          </a:p>
          <a:p>
            <a:pPr algn="ctr"/>
            <a:endParaRPr lang="en-IN" sz="1100">
              <a:solidFill>
                <a:schemeClr val="bg1"/>
              </a:solidFill>
            </a:endParaRPr>
          </a:p>
        </p:txBody>
      </p:sp>
      <p:sp>
        <p:nvSpPr>
          <p:cNvPr id="129" name="Star: 5 Points 128">
            <a:extLst>
              <a:ext uri="{FF2B5EF4-FFF2-40B4-BE49-F238E27FC236}">
                <a16:creationId xmlns:a16="http://schemas.microsoft.com/office/drawing/2014/main" id="{28279064-9187-825B-085D-41E5EC17E6B2}"/>
              </a:ext>
            </a:extLst>
          </p:cNvPr>
          <p:cNvSpPr>
            <a:spLocks/>
          </p:cNvSpPr>
          <p:nvPr/>
        </p:nvSpPr>
        <p:spPr>
          <a:xfrm>
            <a:off x="6967931" y="2627457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0" name="Star: 5 Points 129">
            <a:extLst>
              <a:ext uri="{FF2B5EF4-FFF2-40B4-BE49-F238E27FC236}">
                <a16:creationId xmlns:a16="http://schemas.microsoft.com/office/drawing/2014/main" id="{267DC4F7-40AF-8E9F-DF17-D3F6F2162BFB}"/>
              </a:ext>
            </a:extLst>
          </p:cNvPr>
          <p:cNvSpPr>
            <a:spLocks/>
          </p:cNvSpPr>
          <p:nvPr/>
        </p:nvSpPr>
        <p:spPr>
          <a:xfrm>
            <a:off x="7147945" y="2634250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1" name="Star: 5 Points 130">
            <a:extLst>
              <a:ext uri="{FF2B5EF4-FFF2-40B4-BE49-F238E27FC236}">
                <a16:creationId xmlns:a16="http://schemas.microsoft.com/office/drawing/2014/main" id="{4407B7C5-3509-DA3D-B4F3-40FFF2710627}"/>
              </a:ext>
            </a:extLst>
          </p:cNvPr>
          <p:cNvSpPr>
            <a:spLocks/>
          </p:cNvSpPr>
          <p:nvPr/>
        </p:nvSpPr>
        <p:spPr>
          <a:xfrm>
            <a:off x="7309677" y="2629011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2" name="Star: 5 Points 131">
            <a:extLst>
              <a:ext uri="{FF2B5EF4-FFF2-40B4-BE49-F238E27FC236}">
                <a16:creationId xmlns:a16="http://schemas.microsoft.com/office/drawing/2014/main" id="{9B660291-6E63-0C50-8F9A-6C4B2710917F}"/>
              </a:ext>
            </a:extLst>
          </p:cNvPr>
          <p:cNvSpPr>
            <a:spLocks/>
          </p:cNvSpPr>
          <p:nvPr/>
        </p:nvSpPr>
        <p:spPr>
          <a:xfrm>
            <a:off x="7489786" y="2633621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3" name="Star: 5 Points 132">
            <a:extLst>
              <a:ext uri="{FF2B5EF4-FFF2-40B4-BE49-F238E27FC236}">
                <a16:creationId xmlns:a16="http://schemas.microsoft.com/office/drawing/2014/main" id="{0CA4A6F8-D19D-649F-A8ED-A12F93CFA59E}"/>
              </a:ext>
            </a:extLst>
          </p:cNvPr>
          <p:cNvSpPr>
            <a:spLocks/>
          </p:cNvSpPr>
          <p:nvPr/>
        </p:nvSpPr>
        <p:spPr>
          <a:xfrm>
            <a:off x="6804713" y="2984544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4" name="Star: 5 Points 133">
            <a:extLst>
              <a:ext uri="{FF2B5EF4-FFF2-40B4-BE49-F238E27FC236}">
                <a16:creationId xmlns:a16="http://schemas.microsoft.com/office/drawing/2014/main" id="{6CC462B6-FE3F-02FF-21C1-2FFAAD14BC4D}"/>
              </a:ext>
            </a:extLst>
          </p:cNvPr>
          <p:cNvSpPr>
            <a:spLocks/>
          </p:cNvSpPr>
          <p:nvPr/>
        </p:nvSpPr>
        <p:spPr>
          <a:xfrm>
            <a:off x="6975585" y="2987613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5" name="Star: 5 Points 134">
            <a:extLst>
              <a:ext uri="{FF2B5EF4-FFF2-40B4-BE49-F238E27FC236}">
                <a16:creationId xmlns:a16="http://schemas.microsoft.com/office/drawing/2014/main" id="{0DC41917-51B3-340C-8866-BAD7769782E0}"/>
              </a:ext>
            </a:extLst>
          </p:cNvPr>
          <p:cNvSpPr>
            <a:spLocks/>
          </p:cNvSpPr>
          <p:nvPr/>
        </p:nvSpPr>
        <p:spPr>
          <a:xfrm>
            <a:off x="7155599" y="2985170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6" name="Star: 5 Points 135">
            <a:extLst>
              <a:ext uri="{FF2B5EF4-FFF2-40B4-BE49-F238E27FC236}">
                <a16:creationId xmlns:a16="http://schemas.microsoft.com/office/drawing/2014/main" id="{FFAA9248-98A7-6B43-A4BD-C6D339754128}"/>
              </a:ext>
            </a:extLst>
          </p:cNvPr>
          <p:cNvSpPr>
            <a:spLocks/>
          </p:cNvSpPr>
          <p:nvPr/>
        </p:nvSpPr>
        <p:spPr>
          <a:xfrm>
            <a:off x="7326567" y="2989167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7" name="Star: 5 Points 136">
            <a:extLst>
              <a:ext uri="{FF2B5EF4-FFF2-40B4-BE49-F238E27FC236}">
                <a16:creationId xmlns:a16="http://schemas.microsoft.com/office/drawing/2014/main" id="{ACD9F797-5C27-0377-C9E1-25BFE2FDB9F0}"/>
              </a:ext>
            </a:extLst>
          </p:cNvPr>
          <p:cNvSpPr>
            <a:spLocks/>
          </p:cNvSpPr>
          <p:nvPr/>
        </p:nvSpPr>
        <p:spPr>
          <a:xfrm>
            <a:off x="7497440" y="2984541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8" name="Star: 5 Points 137">
            <a:extLst>
              <a:ext uri="{FF2B5EF4-FFF2-40B4-BE49-F238E27FC236}">
                <a16:creationId xmlns:a16="http://schemas.microsoft.com/office/drawing/2014/main" id="{075B76E2-3E89-755F-EFF3-F4EEF3A09FCF}"/>
              </a:ext>
            </a:extLst>
          </p:cNvPr>
          <p:cNvSpPr>
            <a:spLocks/>
          </p:cNvSpPr>
          <p:nvPr/>
        </p:nvSpPr>
        <p:spPr>
          <a:xfrm>
            <a:off x="6791586" y="2326122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" name="Star: 5 Points 138">
            <a:extLst>
              <a:ext uri="{FF2B5EF4-FFF2-40B4-BE49-F238E27FC236}">
                <a16:creationId xmlns:a16="http://schemas.microsoft.com/office/drawing/2014/main" id="{4EA70573-44C1-480E-28EC-742C70EF4747}"/>
              </a:ext>
            </a:extLst>
          </p:cNvPr>
          <p:cNvSpPr>
            <a:spLocks/>
          </p:cNvSpPr>
          <p:nvPr/>
        </p:nvSpPr>
        <p:spPr>
          <a:xfrm>
            <a:off x="6962458" y="2319955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Star: 5 Points 139">
            <a:extLst>
              <a:ext uri="{FF2B5EF4-FFF2-40B4-BE49-F238E27FC236}">
                <a16:creationId xmlns:a16="http://schemas.microsoft.com/office/drawing/2014/main" id="{C3546140-4AFB-37C2-A8EF-7A3C647C849D}"/>
              </a:ext>
            </a:extLst>
          </p:cNvPr>
          <p:cNvSpPr>
            <a:spLocks/>
          </p:cNvSpPr>
          <p:nvPr/>
        </p:nvSpPr>
        <p:spPr>
          <a:xfrm>
            <a:off x="7142472" y="2326748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Star: 5 Points 140">
            <a:extLst>
              <a:ext uri="{FF2B5EF4-FFF2-40B4-BE49-F238E27FC236}">
                <a16:creationId xmlns:a16="http://schemas.microsoft.com/office/drawing/2014/main" id="{936F53B6-89A9-9303-02AB-A3C5820C5F56}"/>
              </a:ext>
            </a:extLst>
          </p:cNvPr>
          <p:cNvSpPr>
            <a:spLocks/>
          </p:cNvSpPr>
          <p:nvPr/>
        </p:nvSpPr>
        <p:spPr>
          <a:xfrm>
            <a:off x="7304204" y="2321509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Star: 5 Points 141">
            <a:extLst>
              <a:ext uri="{FF2B5EF4-FFF2-40B4-BE49-F238E27FC236}">
                <a16:creationId xmlns:a16="http://schemas.microsoft.com/office/drawing/2014/main" id="{02DDFC07-7369-C103-C235-D3F8FBA6728E}"/>
              </a:ext>
            </a:extLst>
          </p:cNvPr>
          <p:cNvSpPr>
            <a:spLocks/>
          </p:cNvSpPr>
          <p:nvPr/>
        </p:nvSpPr>
        <p:spPr>
          <a:xfrm>
            <a:off x="6808392" y="3652788"/>
            <a:ext cx="155949" cy="207059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Star: 5 Points 142">
            <a:extLst>
              <a:ext uri="{FF2B5EF4-FFF2-40B4-BE49-F238E27FC236}">
                <a16:creationId xmlns:a16="http://schemas.microsoft.com/office/drawing/2014/main" id="{196B8241-420E-45A4-F83C-1B3A397C1009}"/>
              </a:ext>
            </a:extLst>
          </p:cNvPr>
          <p:cNvSpPr>
            <a:spLocks/>
          </p:cNvSpPr>
          <p:nvPr/>
        </p:nvSpPr>
        <p:spPr>
          <a:xfrm>
            <a:off x="6979264" y="3646621"/>
            <a:ext cx="155949" cy="207059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Star: 5 Points 143">
            <a:extLst>
              <a:ext uri="{FF2B5EF4-FFF2-40B4-BE49-F238E27FC236}">
                <a16:creationId xmlns:a16="http://schemas.microsoft.com/office/drawing/2014/main" id="{7BB67E54-71D8-6EAB-6961-84FFCC8CA287}"/>
              </a:ext>
            </a:extLst>
          </p:cNvPr>
          <p:cNvSpPr>
            <a:spLocks/>
          </p:cNvSpPr>
          <p:nvPr/>
        </p:nvSpPr>
        <p:spPr>
          <a:xfrm>
            <a:off x="7159278" y="3653414"/>
            <a:ext cx="155949" cy="207059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Star: 5 Points 144">
            <a:extLst>
              <a:ext uri="{FF2B5EF4-FFF2-40B4-BE49-F238E27FC236}">
                <a16:creationId xmlns:a16="http://schemas.microsoft.com/office/drawing/2014/main" id="{290223C5-758A-8D25-778D-80B25D9526AB}"/>
              </a:ext>
            </a:extLst>
          </p:cNvPr>
          <p:cNvSpPr>
            <a:spLocks/>
          </p:cNvSpPr>
          <p:nvPr/>
        </p:nvSpPr>
        <p:spPr>
          <a:xfrm>
            <a:off x="7321010" y="3648175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Star: 5 Points 145">
            <a:extLst>
              <a:ext uri="{FF2B5EF4-FFF2-40B4-BE49-F238E27FC236}">
                <a16:creationId xmlns:a16="http://schemas.microsoft.com/office/drawing/2014/main" id="{BEA457D5-5D05-3226-FCF5-04BA55B7115B}"/>
              </a:ext>
            </a:extLst>
          </p:cNvPr>
          <p:cNvSpPr>
            <a:spLocks/>
          </p:cNvSpPr>
          <p:nvPr/>
        </p:nvSpPr>
        <p:spPr>
          <a:xfrm>
            <a:off x="7501119" y="3652785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2" name="Star: 5 Points 151">
            <a:extLst>
              <a:ext uri="{FF2B5EF4-FFF2-40B4-BE49-F238E27FC236}">
                <a16:creationId xmlns:a16="http://schemas.microsoft.com/office/drawing/2014/main" id="{2BB1BF41-3A68-4E33-344C-5CA0D2AE422C}"/>
              </a:ext>
            </a:extLst>
          </p:cNvPr>
          <p:cNvSpPr>
            <a:spLocks/>
          </p:cNvSpPr>
          <p:nvPr/>
        </p:nvSpPr>
        <p:spPr>
          <a:xfrm>
            <a:off x="6804713" y="3329164"/>
            <a:ext cx="155949" cy="207059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3" name="Star: 5 Points 152">
            <a:extLst>
              <a:ext uri="{FF2B5EF4-FFF2-40B4-BE49-F238E27FC236}">
                <a16:creationId xmlns:a16="http://schemas.microsoft.com/office/drawing/2014/main" id="{9A58F64B-4787-E74C-4082-E2BA9766099C}"/>
              </a:ext>
            </a:extLst>
          </p:cNvPr>
          <p:cNvSpPr>
            <a:spLocks/>
          </p:cNvSpPr>
          <p:nvPr/>
        </p:nvSpPr>
        <p:spPr>
          <a:xfrm>
            <a:off x="6975585" y="3322997"/>
            <a:ext cx="155949" cy="207059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4" name="Star: 5 Points 153">
            <a:extLst>
              <a:ext uri="{FF2B5EF4-FFF2-40B4-BE49-F238E27FC236}">
                <a16:creationId xmlns:a16="http://schemas.microsoft.com/office/drawing/2014/main" id="{1879192B-60A0-565D-ED9C-F58E38371AE5}"/>
              </a:ext>
            </a:extLst>
          </p:cNvPr>
          <p:cNvSpPr>
            <a:spLocks/>
          </p:cNvSpPr>
          <p:nvPr/>
        </p:nvSpPr>
        <p:spPr>
          <a:xfrm>
            <a:off x="7155599" y="3329790"/>
            <a:ext cx="155949" cy="207059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5" name="Star: 5 Points 154">
            <a:extLst>
              <a:ext uri="{FF2B5EF4-FFF2-40B4-BE49-F238E27FC236}">
                <a16:creationId xmlns:a16="http://schemas.microsoft.com/office/drawing/2014/main" id="{F8FD26F8-7C83-EEC1-F23D-6FE6BF8D1987}"/>
              </a:ext>
            </a:extLst>
          </p:cNvPr>
          <p:cNvSpPr>
            <a:spLocks/>
          </p:cNvSpPr>
          <p:nvPr/>
        </p:nvSpPr>
        <p:spPr>
          <a:xfrm>
            <a:off x="7317331" y="3324551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6" name="Star: 5 Points 155">
            <a:extLst>
              <a:ext uri="{FF2B5EF4-FFF2-40B4-BE49-F238E27FC236}">
                <a16:creationId xmlns:a16="http://schemas.microsoft.com/office/drawing/2014/main" id="{2E23655C-C479-5189-9E0F-4A16243CBD53}"/>
              </a:ext>
            </a:extLst>
          </p:cNvPr>
          <p:cNvSpPr>
            <a:spLocks/>
          </p:cNvSpPr>
          <p:nvPr/>
        </p:nvSpPr>
        <p:spPr>
          <a:xfrm>
            <a:off x="7497440" y="3329161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2" name="Star: 5 Points 161">
            <a:extLst>
              <a:ext uri="{FF2B5EF4-FFF2-40B4-BE49-F238E27FC236}">
                <a16:creationId xmlns:a16="http://schemas.microsoft.com/office/drawing/2014/main" id="{BAD2BADE-F1C1-84D0-F2A9-B632B9F71718}"/>
              </a:ext>
            </a:extLst>
          </p:cNvPr>
          <p:cNvSpPr>
            <a:spLocks/>
          </p:cNvSpPr>
          <p:nvPr/>
        </p:nvSpPr>
        <p:spPr>
          <a:xfrm>
            <a:off x="7492012" y="2324229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5B22900-18C0-AD19-D9C3-AC225A56E983}"/>
              </a:ext>
            </a:extLst>
          </p:cNvPr>
          <p:cNvSpPr>
            <a:spLocks/>
          </p:cNvSpPr>
          <p:nvPr/>
        </p:nvSpPr>
        <p:spPr>
          <a:xfrm>
            <a:off x="8578318" y="5063927"/>
            <a:ext cx="45719" cy="1413084"/>
          </a:xfrm>
          <a:prstGeom prst="ellipse">
            <a:avLst/>
          </a:prstGeom>
          <a:solidFill>
            <a:srgbClr val="40607C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605A0415-D220-1FB7-64EE-67525911AAD9}"/>
              </a:ext>
            </a:extLst>
          </p:cNvPr>
          <p:cNvSpPr>
            <a:spLocks/>
          </p:cNvSpPr>
          <p:nvPr/>
        </p:nvSpPr>
        <p:spPr>
          <a:xfrm>
            <a:off x="8578778" y="5282535"/>
            <a:ext cx="45719" cy="295803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" name="Rectangle: Top Corners Rounded 172">
            <a:extLst>
              <a:ext uri="{FF2B5EF4-FFF2-40B4-BE49-F238E27FC236}">
                <a16:creationId xmlns:a16="http://schemas.microsoft.com/office/drawing/2014/main" id="{FA806B90-7C7A-5D85-E770-B9EC00E105CC}"/>
              </a:ext>
            </a:extLst>
          </p:cNvPr>
          <p:cNvSpPr>
            <a:spLocks/>
          </p:cNvSpPr>
          <p:nvPr/>
        </p:nvSpPr>
        <p:spPr>
          <a:xfrm>
            <a:off x="5087509" y="4171958"/>
            <a:ext cx="1080000" cy="313898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" name="Rectangle: Top Corners Rounded 173">
            <a:extLst>
              <a:ext uri="{FF2B5EF4-FFF2-40B4-BE49-F238E27FC236}">
                <a16:creationId xmlns:a16="http://schemas.microsoft.com/office/drawing/2014/main" id="{AE6B5EDC-0F2B-FD1D-E0B7-97899A0FA2AC}"/>
              </a:ext>
            </a:extLst>
          </p:cNvPr>
          <p:cNvSpPr>
            <a:spLocks/>
          </p:cNvSpPr>
          <p:nvPr/>
        </p:nvSpPr>
        <p:spPr>
          <a:xfrm>
            <a:off x="6321374" y="4174908"/>
            <a:ext cx="1080000" cy="313898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" name="Rectangle: Top Corners Rounded 174">
            <a:extLst>
              <a:ext uri="{FF2B5EF4-FFF2-40B4-BE49-F238E27FC236}">
                <a16:creationId xmlns:a16="http://schemas.microsoft.com/office/drawing/2014/main" id="{B6A86172-041E-22EE-C577-0601599095F7}"/>
              </a:ext>
            </a:extLst>
          </p:cNvPr>
          <p:cNvSpPr>
            <a:spLocks/>
          </p:cNvSpPr>
          <p:nvPr/>
        </p:nvSpPr>
        <p:spPr>
          <a:xfrm>
            <a:off x="7577628" y="4166416"/>
            <a:ext cx="1080000" cy="313898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F6E76A-244F-0D88-55E2-9B6639616596}"/>
              </a:ext>
            </a:extLst>
          </p:cNvPr>
          <p:cNvSpPr txBox="1"/>
          <p:nvPr/>
        </p:nvSpPr>
        <p:spPr>
          <a:xfrm>
            <a:off x="3912919" y="4198452"/>
            <a:ext cx="4945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/>
              <a:t>EDUCATION        EXPERIENCE       DEPARTMENT        CONTRACT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4A44E9A-C564-26C2-F5FA-CA075BD27DE3}"/>
              </a:ext>
            </a:extLst>
          </p:cNvPr>
          <p:cNvSpPr/>
          <p:nvPr/>
        </p:nvSpPr>
        <p:spPr>
          <a:xfrm>
            <a:off x="9703726" y="803610"/>
            <a:ext cx="699521" cy="267976"/>
          </a:xfrm>
          <a:prstGeom prst="round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6" name="Rectangle: Rounded Corners 175">
            <a:extLst>
              <a:ext uri="{FF2B5EF4-FFF2-40B4-BE49-F238E27FC236}">
                <a16:creationId xmlns:a16="http://schemas.microsoft.com/office/drawing/2014/main" id="{03209C95-7C5A-7226-6622-6365B0B795CC}"/>
              </a:ext>
            </a:extLst>
          </p:cNvPr>
          <p:cNvSpPr/>
          <p:nvPr/>
        </p:nvSpPr>
        <p:spPr>
          <a:xfrm>
            <a:off x="9723551" y="1278573"/>
            <a:ext cx="699521" cy="267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48215AA9-79AA-4028-A742-04FB31833CFA}"/>
              </a:ext>
            </a:extLst>
          </p:cNvPr>
          <p:cNvSpPr/>
          <p:nvPr/>
        </p:nvSpPr>
        <p:spPr>
          <a:xfrm>
            <a:off x="10495480" y="1286436"/>
            <a:ext cx="699521" cy="267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A27B751C-322D-242E-476A-6A3F819DF8EC}"/>
              </a:ext>
            </a:extLst>
          </p:cNvPr>
          <p:cNvSpPr/>
          <p:nvPr/>
        </p:nvSpPr>
        <p:spPr>
          <a:xfrm>
            <a:off x="10501073" y="805328"/>
            <a:ext cx="699521" cy="267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C656EE3C-B0C5-AA71-6E56-67FDBF9C7371}"/>
              </a:ext>
            </a:extLst>
          </p:cNvPr>
          <p:cNvSpPr/>
          <p:nvPr/>
        </p:nvSpPr>
        <p:spPr>
          <a:xfrm>
            <a:off x="11269986" y="1282191"/>
            <a:ext cx="699521" cy="267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0" name="Rectangle: Rounded Corners 179">
            <a:extLst>
              <a:ext uri="{FF2B5EF4-FFF2-40B4-BE49-F238E27FC236}">
                <a16:creationId xmlns:a16="http://schemas.microsoft.com/office/drawing/2014/main" id="{D8204EAD-7B7A-3B9C-5681-2AA00EF25F25}"/>
              </a:ext>
            </a:extLst>
          </p:cNvPr>
          <p:cNvSpPr/>
          <p:nvPr/>
        </p:nvSpPr>
        <p:spPr>
          <a:xfrm>
            <a:off x="11259108" y="813684"/>
            <a:ext cx="699521" cy="267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D6E47-DF5D-D983-EFA1-2F828B9A3F33}"/>
              </a:ext>
            </a:extLst>
          </p:cNvPr>
          <p:cNvSpPr txBox="1"/>
          <p:nvPr/>
        </p:nvSpPr>
        <p:spPr>
          <a:xfrm>
            <a:off x="9723551" y="785444"/>
            <a:ext cx="2222308" cy="32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lain" startAt="2016"/>
            </a:pPr>
            <a:r>
              <a:rPr lang="en-IN"/>
              <a:t>      2017      2018</a:t>
            </a:r>
          </a:p>
          <a:p>
            <a:pPr marL="342900" indent="-342900">
              <a:buAutoNum type="arabicPlain" startAt="2016"/>
            </a:pPr>
            <a:endParaRPr lang="en-IN"/>
          </a:p>
          <a:p>
            <a:pPr marL="342900" indent="-342900">
              <a:buAutoNum type="arabicPlain" startAt="2016"/>
            </a:pPr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16D7D0-ADDE-4ED7-E444-DCBEC5978BF3}"/>
              </a:ext>
            </a:extLst>
          </p:cNvPr>
          <p:cNvSpPr txBox="1"/>
          <p:nvPr/>
        </p:nvSpPr>
        <p:spPr>
          <a:xfrm>
            <a:off x="9723551" y="1255638"/>
            <a:ext cx="2468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2019      2020      2021</a:t>
            </a: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7EB66ED1-B509-C5A1-7511-ABEA8662069A}"/>
              </a:ext>
            </a:extLst>
          </p:cNvPr>
          <p:cNvSpPr>
            <a:spLocks/>
          </p:cNvSpPr>
          <p:nvPr/>
        </p:nvSpPr>
        <p:spPr>
          <a:xfrm>
            <a:off x="8842032" y="1826685"/>
            <a:ext cx="3255318" cy="2209799"/>
          </a:xfrm>
          <a:prstGeom prst="roundRect">
            <a:avLst>
              <a:gd name="adj" fmla="val 359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BB5EBCB7-45A4-4458-82FD-544D1ACF107A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211" y="841568"/>
            <a:ext cx="525040" cy="525040"/>
          </a:xfrm>
          <a:prstGeom prst="rect">
            <a:avLst/>
          </a:prstGeom>
        </p:spPr>
      </p:pic>
      <p:sp>
        <p:nvSpPr>
          <p:cNvPr id="166" name="Isosceles Triangle 165">
            <a:extLst>
              <a:ext uri="{FF2B5EF4-FFF2-40B4-BE49-F238E27FC236}">
                <a16:creationId xmlns:a16="http://schemas.microsoft.com/office/drawing/2014/main" id="{9BEADFAC-F9F6-CCD8-5423-66AE30741E73}"/>
              </a:ext>
            </a:extLst>
          </p:cNvPr>
          <p:cNvSpPr>
            <a:spLocks/>
          </p:cNvSpPr>
          <p:nvPr/>
        </p:nvSpPr>
        <p:spPr>
          <a:xfrm rot="16200000" flipV="1">
            <a:off x="3422533" y="1146453"/>
            <a:ext cx="900000" cy="103605"/>
          </a:xfrm>
          <a:prstGeom prst="triangle">
            <a:avLst/>
          </a:prstGeom>
          <a:solidFill>
            <a:schemeClr val="tx2">
              <a:lumMod val="60000"/>
              <a:lumOff val="4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7C54B1C-06D5-DC75-27C6-F273599E63FB}"/>
              </a:ext>
            </a:extLst>
          </p:cNvPr>
          <p:cNvSpPr txBox="1">
            <a:spLocks/>
          </p:cNvSpPr>
          <p:nvPr/>
        </p:nvSpPr>
        <p:spPr>
          <a:xfrm>
            <a:off x="8854376" y="1884635"/>
            <a:ext cx="3242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Re-Hiring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 sz="2000" b="1">
                <a:solidFill>
                  <a:schemeClr val="bg1"/>
                </a:solidFill>
              </a:rPr>
              <a:t>rate</a:t>
            </a:r>
            <a:endParaRPr lang="en-IN" sz="1600" b="1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DAC7E20-F2CC-ED0F-8444-E9575AA7C82A}"/>
              </a:ext>
            </a:extLst>
          </p:cNvPr>
          <p:cNvSpPr txBox="1">
            <a:spLocks/>
          </p:cNvSpPr>
          <p:nvPr/>
        </p:nvSpPr>
        <p:spPr>
          <a:xfrm>
            <a:off x="10806539" y="2317338"/>
            <a:ext cx="97573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 Black" panose="020B0A04020102020204" pitchFamily="34" charset="0"/>
              </a:rPr>
              <a:t>15%</a:t>
            </a:r>
            <a:endParaRPr lang="en-IN" sz="2000" b="1">
              <a:solidFill>
                <a:schemeClr val="bg1"/>
              </a:solidFill>
            </a:endParaRP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C1987D3-8C38-A54C-6FD8-9B5A6706C573}"/>
              </a:ext>
            </a:extLst>
          </p:cNvPr>
          <p:cNvCxnSpPr>
            <a:cxnSpLocks/>
          </p:cNvCxnSpPr>
          <p:nvPr/>
        </p:nvCxnSpPr>
        <p:spPr>
          <a:xfrm>
            <a:off x="9278769" y="2798923"/>
            <a:ext cx="0" cy="1101054"/>
          </a:xfrm>
          <a:prstGeom prst="line">
            <a:avLst/>
          </a:prstGeom>
          <a:ln>
            <a:solidFill>
              <a:srgbClr val="04BBF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D53F07EA-51E5-452A-45B5-0EB6C124C5A9}"/>
              </a:ext>
            </a:extLst>
          </p:cNvPr>
          <p:cNvCxnSpPr>
            <a:cxnSpLocks/>
          </p:cNvCxnSpPr>
          <p:nvPr/>
        </p:nvCxnSpPr>
        <p:spPr>
          <a:xfrm flipV="1">
            <a:off x="9133441" y="3716727"/>
            <a:ext cx="1687934" cy="25304"/>
          </a:xfrm>
          <a:prstGeom prst="line">
            <a:avLst/>
          </a:prstGeom>
          <a:ln>
            <a:solidFill>
              <a:srgbClr val="04BBF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F7BE6BD6-5917-A114-495F-D2BAC2A8207A}"/>
              </a:ext>
            </a:extLst>
          </p:cNvPr>
          <p:cNvCxnSpPr>
            <a:cxnSpLocks/>
          </p:cNvCxnSpPr>
          <p:nvPr/>
        </p:nvCxnSpPr>
        <p:spPr>
          <a:xfrm flipV="1">
            <a:off x="9437165" y="3369439"/>
            <a:ext cx="240909" cy="202320"/>
          </a:xfrm>
          <a:prstGeom prst="line">
            <a:avLst/>
          </a:prstGeom>
          <a:ln>
            <a:solidFill>
              <a:srgbClr val="04B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0299F8A-D778-8A42-02DC-EC2A65514C29}"/>
              </a:ext>
            </a:extLst>
          </p:cNvPr>
          <p:cNvCxnSpPr>
            <a:cxnSpLocks/>
          </p:cNvCxnSpPr>
          <p:nvPr/>
        </p:nvCxnSpPr>
        <p:spPr>
          <a:xfrm flipH="1" flipV="1">
            <a:off x="9675931" y="3376150"/>
            <a:ext cx="319207" cy="141257"/>
          </a:xfrm>
          <a:prstGeom prst="line">
            <a:avLst/>
          </a:prstGeom>
          <a:ln>
            <a:solidFill>
              <a:srgbClr val="04B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86229F8-0B7A-0C3C-6DD5-64D76130AF37}"/>
              </a:ext>
            </a:extLst>
          </p:cNvPr>
          <p:cNvCxnSpPr>
            <a:cxnSpLocks/>
          </p:cNvCxnSpPr>
          <p:nvPr/>
        </p:nvCxnSpPr>
        <p:spPr>
          <a:xfrm flipV="1">
            <a:off x="10176935" y="3199267"/>
            <a:ext cx="176119" cy="189644"/>
          </a:xfrm>
          <a:prstGeom prst="straightConnector1">
            <a:avLst/>
          </a:prstGeom>
          <a:ln>
            <a:solidFill>
              <a:srgbClr val="04BB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38363D39-9F68-41E0-46D1-B6D3B6FD662E}"/>
              </a:ext>
            </a:extLst>
          </p:cNvPr>
          <p:cNvCxnSpPr>
            <a:cxnSpLocks/>
          </p:cNvCxnSpPr>
          <p:nvPr/>
        </p:nvCxnSpPr>
        <p:spPr>
          <a:xfrm flipH="1">
            <a:off x="9980392" y="3391415"/>
            <a:ext cx="205171" cy="125992"/>
          </a:xfrm>
          <a:prstGeom prst="line">
            <a:avLst/>
          </a:prstGeom>
          <a:ln>
            <a:solidFill>
              <a:srgbClr val="04B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8BF6B5E-1512-C063-AD5E-DB6A41B5D356}"/>
              </a:ext>
            </a:extLst>
          </p:cNvPr>
          <p:cNvSpPr txBox="1"/>
          <p:nvPr/>
        </p:nvSpPr>
        <p:spPr>
          <a:xfrm>
            <a:off x="1990821" y="1829043"/>
            <a:ext cx="418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5BBF0"/>
                </a:solidFill>
              </a:rPr>
              <a:t>3</a:t>
            </a:r>
            <a:r>
              <a:rPr lang="en-US" sz="2400">
                <a:solidFill>
                  <a:schemeClr val="bg1">
                    <a:lumMod val="65000"/>
                  </a:schemeClr>
                </a:solidFill>
              </a:rPr>
              <a:t>: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96FB97-D503-3CE2-3B10-9049CF21BDC3}"/>
              </a:ext>
            </a:extLst>
          </p:cNvPr>
          <p:cNvSpPr txBox="1"/>
          <p:nvPr/>
        </p:nvSpPr>
        <p:spPr>
          <a:xfrm>
            <a:off x="2253343" y="1893823"/>
            <a:ext cx="54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8F8F8"/>
                </a:solidFill>
              </a:rPr>
              <a:t>1</a:t>
            </a:r>
            <a:endParaRPr lang="en-IN">
              <a:solidFill>
                <a:srgbClr val="F8F8F8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5F071E00-E822-A28F-83C8-17EAEC4DC04F}"/>
              </a:ext>
            </a:extLst>
          </p:cNvPr>
          <p:cNvSpPr txBox="1">
            <a:spLocks/>
          </p:cNvSpPr>
          <p:nvPr/>
        </p:nvSpPr>
        <p:spPr>
          <a:xfrm>
            <a:off x="1838708" y="2903715"/>
            <a:ext cx="471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05BBF0"/>
                </a:solidFill>
              </a:rPr>
              <a:t>75%</a:t>
            </a:r>
            <a:endParaRPr lang="en-IN">
              <a:solidFill>
                <a:srgbClr val="05BBF0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1A5A187-E558-0BE6-68FF-E164BCEE663A}"/>
              </a:ext>
            </a:extLst>
          </p:cNvPr>
          <p:cNvSpPr txBox="1">
            <a:spLocks/>
          </p:cNvSpPr>
          <p:nvPr/>
        </p:nvSpPr>
        <p:spPr>
          <a:xfrm>
            <a:off x="2259062" y="2497653"/>
            <a:ext cx="469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F8F8F8"/>
                </a:solidFill>
              </a:rPr>
              <a:t>25%</a:t>
            </a:r>
            <a:endParaRPr lang="en-IN">
              <a:solidFill>
                <a:srgbClr val="F8F8F8"/>
              </a:solidFill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2D2FBCF-26F7-D649-9B7A-075E2217814F}"/>
              </a:ext>
            </a:extLst>
          </p:cNvPr>
          <p:cNvSpPr txBox="1">
            <a:spLocks/>
          </p:cNvSpPr>
          <p:nvPr/>
        </p:nvSpPr>
        <p:spPr>
          <a:xfrm>
            <a:off x="1030975" y="2798923"/>
            <a:ext cx="7005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4A6D2"/>
                </a:solidFill>
                <a:latin typeface="Arial Black" panose="020B0A04020102020204" pitchFamily="34" charset="0"/>
              </a:rPr>
              <a:t>200</a:t>
            </a:r>
            <a:endParaRPr lang="en-IN" sz="1200">
              <a:solidFill>
                <a:srgbClr val="04A6D2"/>
              </a:solidFill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0D992B9-BF7B-449D-3919-C1DB0A9A0DC2}"/>
              </a:ext>
            </a:extLst>
          </p:cNvPr>
          <p:cNvSpPr txBox="1">
            <a:spLocks/>
          </p:cNvSpPr>
          <p:nvPr/>
        </p:nvSpPr>
        <p:spPr>
          <a:xfrm>
            <a:off x="1012772" y="3035239"/>
            <a:ext cx="5154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solidFill>
                  <a:srgbClr val="0491B8"/>
                </a:solidFill>
                <a:latin typeface="Arial Black" panose="020B0A04020102020204" pitchFamily="34" charset="0"/>
              </a:rPr>
              <a:t>150</a:t>
            </a:r>
            <a:endParaRPr lang="en-IN" sz="1050">
              <a:solidFill>
                <a:srgbClr val="0491B8"/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74FC48C1-F175-A053-619B-F9A4B21C45EC}"/>
              </a:ext>
            </a:extLst>
          </p:cNvPr>
          <p:cNvSpPr txBox="1">
            <a:spLocks/>
          </p:cNvSpPr>
          <p:nvPr/>
        </p:nvSpPr>
        <p:spPr>
          <a:xfrm>
            <a:off x="1025983" y="3253199"/>
            <a:ext cx="40612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0389AD"/>
                </a:solidFill>
                <a:latin typeface="Arial Black" panose="020B0A04020102020204" pitchFamily="34" charset="0"/>
              </a:rPr>
              <a:t>100</a:t>
            </a:r>
            <a:endParaRPr lang="en-IN" sz="800">
              <a:solidFill>
                <a:srgbClr val="0389AD"/>
              </a:solidFill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193AEBB5-1EB3-51B2-4F5F-65209FD814EF}"/>
              </a:ext>
            </a:extLst>
          </p:cNvPr>
          <p:cNvSpPr txBox="1">
            <a:spLocks/>
          </p:cNvSpPr>
          <p:nvPr/>
        </p:nvSpPr>
        <p:spPr>
          <a:xfrm>
            <a:off x="3260987" y="2765531"/>
            <a:ext cx="511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B6B6B6"/>
                </a:solidFill>
                <a:latin typeface="Arial Black" panose="020B0A04020102020204" pitchFamily="34" charset="0"/>
              </a:rPr>
              <a:t>84</a:t>
            </a:r>
            <a:endParaRPr lang="en-IN" sz="1200">
              <a:solidFill>
                <a:srgbClr val="B6B6B6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59F2A963-A8D4-6101-5F7D-35FF8EEEDAC1}"/>
              </a:ext>
            </a:extLst>
          </p:cNvPr>
          <p:cNvSpPr txBox="1">
            <a:spLocks/>
          </p:cNvSpPr>
          <p:nvPr/>
        </p:nvSpPr>
        <p:spPr>
          <a:xfrm>
            <a:off x="3282913" y="2975308"/>
            <a:ext cx="5110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solidFill>
                  <a:srgbClr val="8C8C8C"/>
                </a:solidFill>
                <a:latin typeface="Arial Black" panose="020B0A04020102020204" pitchFamily="34" charset="0"/>
              </a:rPr>
              <a:t>77</a:t>
            </a:r>
            <a:endParaRPr lang="en-IN" sz="1050">
              <a:solidFill>
                <a:srgbClr val="8C8C8C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6163027-049C-1A1D-89B3-5601F789931B}"/>
              </a:ext>
            </a:extLst>
          </p:cNvPr>
          <p:cNvSpPr txBox="1">
            <a:spLocks/>
          </p:cNvSpPr>
          <p:nvPr/>
        </p:nvSpPr>
        <p:spPr>
          <a:xfrm>
            <a:off x="3320159" y="3203135"/>
            <a:ext cx="51102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7D7D7D"/>
                </a:solidFill>
                <a:latin typeface="Arial Black" panose="020B0A04020102020204" pitchFamily="34" charset="0"/>
              </a:rPr>
              <a:t>30</a:t>
            </a:r>
            <a:endParaRPr lang="en-IN" sz="800">
              <a:solidFill>
                <a:srgbClr val="7D7D7D"/>
              </a:solidFill>
            </a:endParaRPr>
          </a:p>
        </p:txBody>
      </p:sp>
      <p:sp>
        <p:nvSpPr>
          <p:cNvPr id="190" name="Star: 5 Points 189">
            <a:extLst>
              <a:ext uri="{FF2B5EF4-FFF2-40B4-BE49-F238E27FC236}">
                <a16:creationId xmlns:a16="http://schemas.microsoft.com/office/drawing/2014/main" id="{0B13FFEA-2CB6-EB71-27FC-C554159DF565}"/>
              </a:ext>
            </a:extLst>
          </p:cNvPr>
          <p:cNvSpPr>
            <a:spLocks/>
          </p:cNvSpPr>
          <p:nvPr/>
        </p:nvSpPr>
        <p:spPr>
          <a:xfrm>
            <a:off x="6797011" y="2634250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40" name="Picture 39" descr="Shape&#10;&#10;Description automatically generated with low confidence">
            <a:extLst>
              <a:ext uri="{FF2B5EF4-FFF2-40B4-BE49-F238E27FC236}">
                <a16:creationId xmlns:a16="http://schemas.microsoft.com/office/drawing/2014/main" id="{535EF8AF-5EDA-4190-3BD6-548D3759091D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402" y="1956518"/>
            <a:ext cx="578258" cy="557097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D6303D67-5B8B-3E7D-7E0B-773321244824}"/>
              </a:ext>
            </a:extLst>
          </p:cNvPr>
          <p:cNvSpPr txBox="1">
            <a:spLocks/>
          </p:cNvSpPr>
          <p:nvPr/>
        </p:nvSpPr>
        <p:spPr>
          <a:xfrm>
            <a:off x="11033653" y="2715507"/>
            <a:ext cx="748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B6B6B6"/>
                </a:solidFill>
                <a:latin typeface="Arial Black" panose="020B0A04020102020204" pitchFamily="34" charset="0"/>
              </a:rPr>
              <a:t>10%</a:t>
            </a:r>
            <a:endParaRPr lang="en-IN" sz="1600">
              <a:solidFill>
                <a:srgbClr val="B6B6B6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7EC3963A-6A48-B844-20C7-7660936CA550}"/>
              </a:ext>
            </a:extLst>
          </p:cNvPr>
          <p:cNvSpPr txBox="1">
            <a:spLocks/>
          </p:cNvSpPr>
          <p:nvPr/>
        </p:nvSpPr>
        <p:spPr>
          <a:xfrm>
            <a:off x="11221021" y="3112510"/>
            <a:ext cx="5110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8C8C8C"/>
                </a:solidFill>
                <a:latin typeface="Arial Black" panose="020B0A04020102020204" pitchFamily="34" charset="0"/>
              </a:rPr>
              <a:t>8%</a:t>
            </a:r>
            <a:endParaRPr lang="en-IN" sz="1400">
              <a:solidFill>
                <a:srgbClr val="8C8C8C"/>
              </a:solidFill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67C62EF9-C42E-15C7-AA31-BDBF7AEED82B}"/>
              </a:ext>
            </a:extLst>
          </p:cNvPr>
          <p:cNvSpPr txBox="1">
            <a:spLocks/>
          </p:cNvSpPr>
          <p:nvPr/>
        </p:nvSpPr>
        <p:spPr>
          <a:xfrm>
            <a:off x="11268366" y="3500582"/>
            <a:ext cx="468064" cy="281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7D7D7D"/>
                </a:solidFill>
                <a:latin typeface="Arial Black" panose="020B0A04020102020204" pitchFamily="34" charset="0"/>
              </a:rPr>
              <a:t>5%</a:t>
            </a:r>
            <a:endParaRPr lang="en-IN" sz="1200">
              <a:solidFill>
                <a:srgbClr val="7D7D7D"/>
              </a:solidFill>
            </a:endParaRPr>
          </a:p>
        </p:txBody>
      </p:sp>
      <p:pic>
        <p:nvPicPr>
          <p:cNvPr id="42" name="Picture 41" descr="Shape&#10;&#10;Description automatically generated with low confidence">
            <a:extLst>
              <a:ext uri="{FF2B5EF4-FFF2-40B4-BE49-F238E27FC236}">
                <a16:creationId xmlns:a16="http://schemas.microsoft.com/office/drawing/2014/main" id="{0812677B-59E9-1405-7765-34882E55F726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06" y="1951951"/>
            <a:ext cx="541540" cy="54154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9720C3D9-40C8-4C35-CE84-2B3231C0BF6E}"/>
              </a:ext>
            </a:extLst>
          </p:cNvPr>
          <p:cNvSpPr txBox="1">
            <a:spLocks/>
          </p:cNvSpPr>
          <p:nvPr/>
        </p:nvSpPr>
        <p:spPr>
          <a:xfrm>
            <a:off x="10825011" y="2317791"/>
            <a:ext cx="97573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 Black" panose="020B0A04020102020204" pitchFamily="34" charset="0"/>
              </a:rPr>
              <a:t>15%</a:t>
            </a:r>
            <a:endParaRPr lang="en-IN" sz="2000" b="1">
              <a:solidFill>
                <a:schemeClr val="bg1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87E1CA3E-5D40-91E3-6ED4-600C1889920C}"/>
              </a:ext>
            </a:extLst>
          </p:cNvPr>
          <p:cNvSpPr txBox="1">
            <a:spLocks/>
          </p:cNvSpPr>
          <p:nvPr/>
        </p:nvSpPr>
        <p:spPr>
          <a:xfrm>
            <a:off x="11076197" y="4989020"/>
            <a:ext cx="748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B6B6B6"/>
                </a:solidFill>
                <a:latin typeface="Arial Black" panose="020B0A04020102020204" pitchFamily="34" charset="0"/>
              </a:rPr>
              <a:t>60%</a:t>
            </a:r>
            <a:endParaRPr lang="en-IN" sz="1600">
              <a:solidFill>
                <a:srgbClr val="B6B6B6"/>
              </a:solidFill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C8FDA833-AACA-FDB9-CCAA-30A516D67D89}"/>
              </a:ext>
            </a:extLst>
          </p:cNvPr>
          <p:cNvSpPr txBox="1">
            <a:spLocks/>
          </p:cNvSpPr>
          <p:nvPr/>
        </p:nvSpPr>
        <p:spPr>
          <a:xfrm>
            <a:off x="11163225" y="5386023"/>
            <a:ext cx="611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8C8C8C"/>
                </a:solidFill>
                <a:latin typeface="Arial Black" panose="020B0A04020102020204" pitchFamily="34" charset="0"/>
              </a:rPr>
              <a:t>58%</a:t>
            </a:r>
            <a:endParaRPr lang="en-IN" sz="1400">
              <a:solidFill>
                <a:srgbClr val="8C8C8C"/>
              </a:solidFill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A6FDB515-82C3-FAF1-E051-C05AA979C7AA}"/>
              </a:ext>
            </a:extLst>
          </p:cNvPr>
          <p:cNvSpPr txBox="1">
            <a:spLocks/>
          </p:cNvSpPr>
          <p:nvPr/>
        </p:nvSpPr>
        <p:spPr>
          <a:xfrm>
            <a:off x="11222709" y="5774095"/>
            <a:ext cx="556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7D7D7D"/>
                </a:solidFill>
                <a:latin typeface="Arial Black" panose="020B0A04020102020204" pitchFamily="34" charset="0"/>
              </a:rPr>
              <a:t>55%</a:t>
            </a:r>
            <a:endParaRPr lang="en-IN" sz="1200">
              <a:solidFill>
                <a:srgbClr val="7D7D7D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E7D2E6E-4142-81F3-9B74-375D5E808DD1}"/>
              </a:ext>
            </a:extLst>
          </p:cNvPr>
          <p:cNvSpPr txBox="1">
            <a:spLocks/>
          </p:cNvSpPr>
          <p:nvPr/>
        </p:nvSpPr>
        <p:spPr>
          <a:xfrm>
            <a:off x="10867555" y="4591304"/>
            <a:ext cx="97573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 Black" panose="020B0A04020102020204" pitchFamily="34" charset="0"/>
              </a:rPr>
              <a:t>65%</a:t>
            </a:r>
            <a:endParaRPr lang="en-IN" sz="2000" b="1">
              <a:solidFill>
                <a:schemeClr val="bg1"/>
              </a:solidFill>
            </a:endParaRPr>
          </a:p>
        </p:txBody>
      </p:sp>
      <p:pic>
        <p:nvPicPr>
          <p:cNvPr id="45" name="Picture 44" descr="Shape&#10;&#10;Description automatically generated with low confidence">
            <a:extLst>
              <a:ext uri="{FF2B5EF4-FFF2-40B4-BE49-F238E27FC236}">
                <a16:creationId xmlns:a16="http://schemas.microsoft.com/office/drawing/2014/main" id="{C8971868-B57D-2D15-772F-A22A1C72BF4B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267" y="4009520"/>
            <a:ext cx="975151" cy="975151"/>
          </a:xfrm>
          <a:prstGeom prst="rect">
            <a:avLst/>
          </a:prstGeom>
        </p:spPr>
      </p:pic>
      <p:pic>
        <p:nvPicPr>
          <p:cNvPr id="70" name="Picture 69" descr="Shape&#10;&#10;Description automatically generated with low confidence">
            <a:extLst>
              <a:ext uri="{FF2B5EF4-FFF2-40B4-BE49-F238E27FC236}">
                <a16:creationId xmlns:a16="http://schemas.microsoft.com/office/drawing/2014/main" id="{C69ED0ED-97E0-D873-C436-A11169C2C3FB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31" y="4184331"/>
            <a:ext cx="464961" cy="636491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B0480C62-A97F-9F0F-82AA-1240AD4814C0}"/>
              </a:ext>
            </a:extLst>
          </p:cNvPr>
          <p:cNvSpPr/>
          <p:nvPr/>
        </p:nvSpPr>
        <p:spPr>
          <a:xfrm>
            <a:off x="7876678" y="2569019"/>
            <a:ext cx="636794" cy="603757"/>
          </a:xfrm>
          <a:prstGeom prst="flowChartConnector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36794"/>
                      <a:gd name="connsiteY0" fmla="*/ 301879 h 603757"/>
                      <a:gd name="connsiteX1" fmla="*/ 318397 w 636794"/>
                      <a:gd name="connsiteY1" fmla="*/ 0 h 603757"/>
                      <a:gd name="connsiteX2" fmla="*/ 636794 w 636794"/>
                      <a:gd name="connsiteY2" fmla="*/ 301879 h 603757"/>
                      <a:gd name="connsiteX3" fmla="*/ 318397 w 636794"/>
                      <a:gd name="connsiteY3" fmla="*/ 603758 h 603757"/>
                      <a:gd name="connsiteX4" fmla="*/ 0 w 636794"/>
                      <a:gd name="connsiteY4" fmla="*/ 301879 h 603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36794" h="603757" fill="none" extrusionOk="0">
                        <a:moveTo>
                          <a:pt x="0" y="301879"/>
                        </a:moveTo>
                        <a:cubicBezTo>
                          <a:pt x="31539" y="138897"/>
                          <a:pt x="159089" y="-34036"/>
                          <a:pt x="318397" y="0"/>
                        </a:cubicBezTo>
                        <a:cubicBezTo>
                          <a:pt x="468493" y="-3943"/>
                          <a:pt x="615338" y="155357"/>
                          <a:pt x="636794" y="301879"/>
                        </a:cubicBezTo>
                        <a:cubicBezTo>
                          <a:pt x="632279" y="425544"/>
                          <a:pt x="490201" y="609375"/>
                          <a:pt x="318397" y="603758"/>
                        </a:cubicBezTo>
                        <a:cubicBezTo>
                          <a:pt x="146796" y="606134"/>
                          <a:pt x="4018" y="469568"/>
                          <a:pt x="0" y="301879"/>
                        </a:cubicBezTo>
                        <a:close/>
                      </a:path>
                      <a:path w="636794" h="603757" stroke="0" extrusionOk="0">
                        <a:moveTo>
                          <a:pt x="0" y="301879"/>
                        </a:moveTo>
                        <a:cubicBezTo>
                          <a:pt x="-15603" y="125531"/>
                          <a:pt x="127601" y="5611"/>
                          <a:pt x="318397" y="0"/>
                        </a:cubicBezTo>
                        <a:cubicBezTo>
                          <a:pt x="522907" y="6034"/>
                          <a:pt x="601549" y="136277"/>
                          <a:pt x="636794" y="301879"/>
                        </a:cubicBezTo>
                        <a:cubicBezTo>
                          <a:pt x="632594" y="472704"/>
                          <a:pt x="489646" y="629165"/>
                          <a:pt x="318397" y="603758"/>
                        </a:cubicBezTo>
                        <a:cubicBezTo>
                          <a:pt x="123781" y="593488"/>
                          <a:pt x="17275" y="476856"/>
                          <a:pt x="0" y="30187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238E498C-B32C-D553-31D2-8E4BE3081B03}"/>
              </a:ext>
            </a:extLst>
          </p:cNvPr>
          <p:cNvSpPr/>
          <p:nvPr/>
        </p:nvSpPr>
        <p:spPr>
          <a:xfrm>
            <a:off x="8091080" y="2774652"/>
            <a:ext cx="45719" cy="45719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Flowchart: Connector 148">
            <a:extLst>
              <a:ext uri="{FF2B5EF4-FFF2-40B4-BE49-F238E27FC236}">
                <a16:creationId xmlns:a16="http://schemas.microsoft.com/office/drawing/2014/main" id="{7C08F400-3CA3-1A2A-9338-275DE3F3532C}"/>
              </a:ext>
            </a:extLst>
          </p:cNvPr>
          <p:cNvSpPr/>
          <p:nvPr/>
        </p:nvSpPr>
        <p:spPr>
          <a:xfrm>
            <a:off x="8280424" y="2779267"/>
            <a:ext cx="45719" cy="45719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AF25DC13-29E2-3005-3F3B-30E22E52B86D}"/>
              </a:ext>
            </a:extLst>
          </p:cNvPr>
          <p:cNvSpPr/>
          <p:nvPr/>
        </p:nvSpPr>
        <p:spPr>
          <a:xfrm rot="10983592">
            <a:off x="8063954" y="2885543"/>
            <a:ext cx="262189" cy="162671"/>
          </a:xfrm>
          <a:prstGeom prst="blockArc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2B416A-1E37-8110-5B1B-DF06EDF8A5CA}"/>
              </a:ext>
            </a:extLst>
          </p:cNvPr>
          <p:cNvSpPr txBox="1"/>
          <p:nvPr/>
        </p:nvSpPr>
        <p:spPr>
          <a:xfrm>
            <a:off x="7989517" y="3221097"/>
            <a:ext cx="276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3</a:t>
            </a:r>
            <a:endParaRPr lang="en-IN">
              <a:solidFill>
                <a:srgbClr val="FFFF00"/>
              </a:solidFill>
            </a:endParaRPr>
          </a:p>
        </p:txBody>
      </p:sp>
      <p:sp>
        <p:nvSpPr>
          <p:cNvPr id="157" name="Star: 5 Points 156">
            <a:extLst>
              <a:ext uri="{FF2B5EF4-FFF2-40B4-BE49-F238E27FC236}">
                <a16:creationId xmlns:a16="http://schemas.microsoft.com/office/drawing/2014/main" id="{49F97DC7-9851-3973-BEFB-AF85B38F1C21}"/>
              </a:ext>
            </a:extLst>
          </p:cNvPr>
          <p:cNvSpPr>
            <a:spLocks/>
          </p:cNvSpPr>
          <p:nvPr/>
        </p:nvSpPr>
        <p:spPr>
          <a:xfrm>
            <a:off x="8198210" y="3294172"/>
            <a:ext cx="155949" cy="207059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A6138B5-70FB-270F-3061-49090B70769E}"/>
              </a:ext>
            </a:extLst>
          </p:cNvPr>
          <p:cNvSpPr txBox="1">
            <a:spLocks/>
          </p:cNvSpPr>
          <p:nvPr/>
        </p:nvSpPr>
        <p:spPr>
          <a:xfrm>
            <a:off x="1501970" y="901907"/>
            <a:ext cx="3970557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370                    290                    80</a:t>
            </a:r>
            <a:endParaRPr lang="en-IN" sz="2000" b="1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89E014-D4DA-3665-FEBE-0713F247FAE8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50" y="823279"/>
            <a:ext cx="453399" cy="453399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008227F9-26B0-9485-B0CF-70B482907629}"/>
              </a:ext>
            </a:extLst>
          </p:cNvPr>
          <p:cNvSpPr txBox="1">
            <a:spLocks/>
          </p:cNvSpPr>
          <p:nvPr/>
        </p:nvSpPr>
        <p:spPr>
          <a:xfrm>
            <a:off x="9723551" y="14135"/>
            <a:ext cx="239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3600" b="1">
                <a:solidFill>
                  <a:srgbClr val="05BBF0"/>
                </a:solidFill>
                <a:latin typeface="Amasis MT Pro Medium" panose="02040604050005020304" pitchFamily="18" charset="0"/>
              </a:rPr>
              <a:t>overview</a:t>
            </a:r>
            <a:endParaRPr lang="en-IN" sz="4800" b="1">
              <a:solidFill>
                <a:srgbClr val="05BBF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310FBF8-EDE7-1533-A71C-79AEEE4E912F}"/>
              </a:ext>
            </a:extLst>
          </p:cNvPr>
          <p:cNvSpPr txBox="1">
            <a:spLocks/>
          </p:cNvSpPr>
          <p:nvPr/>
        </p:nvSpPr>
        <p:spPr>
          <a:xfrm>
            <a:off x="9723551" y="14135"/>
            <a:ext cx="239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3600" b="1">
                <a:solidFill>
                  <a:srgbClr val="05BBF0"/>
                </a:solidFill>
                <a:latin typeface="Amasis MT Pro Medium" panose="02040604050005020304" pitchFamily="18" charset="0"/>
              </a:rPr>
              <a:t>overview</a:t>
            </a:r>
            <a:endParaRPr lang="en-IN" sz="4800" b="1">
              <a:solidFill>
                <a:srgbClr val="05BBF0"/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278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1FD98E-E530-CE7F-9C8B-A70F8A5BC8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7170" y="39763"/>
            <a:ext cx="675343" cy="67320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3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highlight>
                <a:srgbClr val="C0C0C0"/>
              </a:highlight>
            </a:endParaRPr>
          </a:p>
        </p:txBody>
      </p:sp>
      <p:pic>
        <p:nvPicPr>
          <p:cNvPr id="28" name="Picture 27" descr="Shape&#10;&#10;Description automatically generated with low confidence">
            <a:extLst>
              <a:ext uri="{FF2B5EF4-FFF2-40B4-BE49-F238E27FC236}">
                <a16:creationId xmlns:a16="http://schemas.microsoft.com/office/drawing/2014/main" id="{E3A8FE65-F0D0-EA0B-5371-40FE503BFA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8" y="1580400"/>
            <a:ext cx="496800" cy="496800"/>
          </a:xfrm>
          <a:prstGeom prst="rect">
            <a:avLst/>
          </a:prstGeom>
        </p:spPr>
      </p:pic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590D0602-C176-CF20-6B9E-BC8B52EBEB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92" y="2628900"/>
            <a:ext cx="496800" cy="4968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9777C30-26C9-11A1-7F23-73E8F4AE19FF}"/>
              </a:ext>
            </a:extLst>
          </p:cNvPr>
          <p:cNvSpPr>
            <a:spLocks/>
          </p:cNvSpPr>
          <p:nvPr/>
        </p:nvSpPr>
        <p:spPr>
          <a:xfrm>
            <a:off x="970891" y="677503"/>
            <a:ext cx="4369964" cy="1048328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C8AEF81-1148-096E-E680-7CA2BB005FC7}"/>
              </a:ext>
            </a:extLst>
          </p:cNvPr>
          <p:cNvSpPr>
            <a:spLocks/>
          </p:cNvSpPr>
          <p:nvPr/>
        </p:nvSpPr>
        <p:spPr>
          <a:xfrm>
            <a:off x="5439295" y="682730"/>
            <a:ext cx="2022596" cy="1059152"/>
          </a:xfrm>
          <a:prstGeom prst="roundRect">
            <a:avLst>
              <a:gd name="adj" fmla="val 5131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</a:t>
            </a:r>
            <a:endParaRPr lang="en-IN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DA47097-CA0A-FF13-52A5-A274D4189401}"/>
              </a:ext>
            </a:extLst>
          </p:cNvPr>
          <p:cNvSpPr>
            <a:spLocks/>
          </p:cNvSpPr>
          <p:nvPr/>
        </p:nvSpPr>
        <p:spPr>
          <a:xfrm>
            <a:off x="7559717" y="673722"/>
            <a:ext cx="1990890" cy="1076674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7B449FE-EC61-7990-E622-6BE5B1DC08C0}"/>
              </a:ext>
            </a:extLst>
          </p:cNvPr>
          <p:cNvSpPr>
            <a:spLocks/>
          </p:cNvSpPr>
          <p:nvPr/>
        </p:nvSpPr>
        <p:spPr>
          <a:xfrm>
            <a:off x="9622362" y="654125"/>
            <a:ext cx="2446312" cy="1114111"/>
          </a:xfrm>
          <a:prstGeom prst="roundRect">
            <a:avLst>
              <a:gd name="adj" fmla="val 5819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07B89C9-7F3D-A2F1-DECA-C1CFACE46A18}"/>
              </a:ext>
            </a:extLst>
          </p:cNvPr>
          <p:cNvSpPr>
            <a:spLocks/>
          </p:cNvSpPr>
          <p:nvPr/>
        </p:nvSpPr>
        <p:spPr>
          <a:xfrm>
            <a:off x="1005110" y="1860232"/>
            <a:ext cx="2759684" cy="2045050"/>
          </a:xfrm>
          <a:prstGeom prst="roundRect">
            <a:avLst>
              <a:gd name="adj" fmla="val 4109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5" name="Picture 54" descr="Shape&#10;&#10;Description automatically generated with low confidence">
            <a:extLst>
              <a:ext uri="{FF2B5EF4-FFF2-40B4-BE49-F238E27FC236}">
                <a16:creationId xmlns:a16="http://schemas.microsoft.com/office/drawing/2014/main" id="{2417352E-D3E2-43DF-1A02-C4EC40C768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00" y="3888443"/>
            <a:ext cx="600363" cy="600363"/>
          </a:xfrm>
          <a:prstGeom prst="rect">
            <a:avLst/>
          </a:prstGeom>
          <a:effectLst/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F2AFECD-EC27-1D06-1D6F-1A3CA193CA3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579292" y="6210887"/>
            <a:ext cx="1327645" cy="0"/>
          </a:xfrm>
          <a:prstGeom prst="line">
            <a:avLst/>
          </a:prstGeom>
          <a:ln>
            <a:solidFill>
              <a:srgbClr val="4060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4A44E9A-C564-26C2-F5FA-CA075BD27DE3}"/>
              </a:ext>
            </a:extLst>
          </p:cNvPr>
          <p:cNvSpPr/>
          <p:nvPr/>
        </p:nvSpPr>
        <p:spPr>
          <a:xfrm>
            <a:off x="9703726" y="803610"/>
            <a:ext cx="699521" cy="267976"/>
          </a:xfrm>
          <a:prstGeom prst="round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6" name="Rectangle: Rounded Corners 175">
            <a:extLst>
              <a:ext uri="{FF2B5EF4-FFF2-40B4-BE49-F238E27FC236}">
                <a16:creationId xmlns:a16="http://schemas.microsoft.com/office/drawing/2014/main" id="{03209C95-7C5A-7226-6622-6365B0B795CC}"/>
              </a:ext>
            </a:extLst>
          </p:cNvPr>
          <p:cNvSpPr/>
          <p:nvPr/>
        </p:nvSpPr>
        <p:spPr>
          <a:xfrm>
            <a:off x="9723551" y="1278573"/>
            <a:ext cx="699521" cy="267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48215AA9-79AA-4028-A742-04FB31833CFA}"/>
              </a:ext>
            </a:extLst>
          </p:cNvPr>
          <p:cNvSpPr/>
          <p:nvPr/>
        </p:nvSpPr>
        <p:spPr>
          <a:xfrm>
            <a:off x="10495480" y="1286436"/>
            <a:ext cx="699521" cy="267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A27B751C-322D-242E-476A-6A3F819DF8EC}"/>
              </a:ext>
            </a:extLst>
          </p:cNvPr>
          <p:cNvSpPr/>
          <p:nvPr/>
        </p:nvSpPr>
        <p:spPr>
          <a:xfrm>
            <a:off x="10501073" y="805328"/>
            <a:ext cx="699521" cy="267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C656EE3C-B0C5-AA71-6E56-67FDBF9C7371}"/>
              </a:ext>
            </a:extLst>
          </p:cNvPr>
          <p:cNvSpPr/>
          <p:nvPr/>
        </p:nvSpPr>
        <p:spPr>
          <a:xfrm>
            <a:off x="11269986" y="1282191"/>
            <a:ext cx="699521" cy="267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0" name="Rectangle: Rounded Corners 179">
            <a:extLst>
              <a:ext uri="{FF2B5EF4-FFF2-40B4-BE49-F238E27FC236}">
                <a16:creationId xmlns:a16="http://schemas.microsoft.com/office/drawing/2014/main" id="{D8204EAD-7B7A-3B9C-5681-2AA00EF25F25}"/>
              </a:ext>
            </a:extLst>
          </p:cNvPr>
          <p:cNvSpPr/>
          <p:nvPr/>
        </p:nvSpPr>
        <p:spPr>
          <a:xfrm>
            <a:off x="11259108" y="813684"/>
            <a:ext cx="699521" cy="267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D6E47-DF5D-D983-EFA1-2F828B9A3F33}"/>
              </a:ext>
            </a:extLst>
          </p:cNvPr>
          <p:cNvSpPr txBox="1"/>
          <p:nvPr/>
        </p:nvSpPr>
        <p:spPr>
          <a:xfrm>
            <a:off x="9723551" y="785444"/>
            <a:ext cx="2222308" cy="32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lain" startAt="2016"/>
            </a:pPr>
            <a:r>
              <a:rPr lang="en-IN"/>
              <a:t>      2017      2018</a:t>
            </a:r>
          </a:p>
          <a:p>
            <a:pPr marL="342900" indent="-342900">
              <a:buAutoNum type="arabicPlain" startAt="2016"/>
            </a:pPr>
            <a:endParaRPr lang="en-IN"/>
          </a:p>
          <a:p>
            <a:pPr marL="342900" indent="-342900">
              <a:buAutoNum type="arabicPlain" startAt="2016"/>
            </a:pPr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16D7D0-ADDE-4ED7-E444-DCBEC5978BF3}"/>
              </a:ext>
            </a:extLst>
          </p:cNvPr>
          <p:cNvSpPr txBox="1"/>
          <p:nvPr/>
        </p:nvSpPr>
        <p:spPr>
          <a:xfrm>
            <a:off x="9723551" y="1255638"/>
            <a:ext cx="2468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2019      2020      2021</a:t>
            </a: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7EB66ED1-B509-C5A1-7511-ABEA8662069A}"/>
              </a:ext>
            </a:extLst>
          </p:cNvPr>
          <p:cNvSpPr>
            <a:spLocks/>
          </p:cNvSpPr>
          <p:nvPr/>
        </p:nvSpPr>
        <p:spPr>
          <a:xfrm>
            <a:off x="8734898" y="1841398"/>
            <a:ext cx="3319660" cy="4900395"/>
          </a:xfrm>
          <a:prstGeom prst="roundRect">
            <a:avLst>
              <a:gd name="adj" fmla="val 2195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Isosceles Triangle 156">
            <a:extLst>
              <a:ext uri="{FF2B5EF4-FFF2-40B4-BE49-F238E27FC236}">
                <a16:creationId xmlns:a16="http://schemas.microsoft.com/office/drawing/2014/main" id="{A272BF45-B475-3006-941D-EACCF6F688E6}"/>
              </a:ext>
            </a:extLst>
          </p:cNvPr>
          <p:cNvSpPr>
            <a:spLocks/>
          </p:cNvSpPr>
          <p:nvPr/>
        </p:nvSpPr>
        <p:spPr>
          <a:xfrm rot="16200000" flipV="1">
            <a:off x="2133316" y="1165971"/>
            <a:ext cx="900000" cy="103605"/>
          </a:xfrm>
          <a:prstGeom prst="triangle">
            <a:avLst/>
          </a:prstGeom>
          <a:solidFill>
            <a:schemeClr val="tx2">
              <a:lumMod val="60000"/>
              <a:lumOff val="4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3088183-52E2-BC51-D2F1-6BDB5C785CC4}"/>
              </a:ext>
            </a:extLst>
          </p:cNvPr>
          <p:cNvSpPr txBox="1">
            <a:spLocks/>
          </p:cNvSpPr>
          <p:nvPr/>
        </p:nvSpPr>
        <p:spPr>
          <a:xfrm>
            <a:off x="1003753" y="1352487"/>
            <a:ext cx="43555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  Total Openings  </a:t>
            </a:r>
            <a:r>
              <a:rPr lang="en-US" sz="1400">
                <a:solidFill>
                  <a:schemeClr val="bg1"/>
                </a:solidFill>
              </a:rPr>
              <a:t>                        </a:t>
            </a:r>
            <a:r>
              <a:rPr lang="en-US" sz="1400" b="1">
                <a:solidFill>
                  <a:schemeClr val="bg1"/>
                </a:solidFill>
              </a:rPr>
              <a:t>Hired                             Cost         </a:t>
            </a:r>
            <a:endParaRPr lang="en-IN" sz="1400"/>
          </a:p>
        </p:txBody>
      </p:sp>
      <p:sp>
        <p:nvSpPr>
          <p:cNvPr id="159" name="Isosceles Triangle 158">
            <a:extLst>
              <a:ext uri="{FF2B5EF4-FFF2-40B4-BE49-F238E27FC236}">
                <a16:creationId xmlns:a16="http://schemas.microsoft.com/office/drawing/2014/main" id="{8E566DCB-3FD4-2B5B-FCA9-C991F620AB79}"/>
              </a:ext>
            </a:extLst>
          </p:cNvPr>
          <p:cNvSpPr>
            <a:spLocks/>
          </p:cNvSpPr>
          <p:nvPr/>
        </p:nvSpPr>
        <p:spPr>
          <a:xfrm rot="16200000" flipV="1">
            <a:off x="3496427" y="1146453"/>
            <a:ext cx="900000" cy="103605"/>
          </a:xfrm>
          <a:prstGeom prst="triangle">
            <a:avLst/>
          </a:prstGeom>
          <a:solidFill>
            <a:schemeClr val="tx2">
              <a:lumMod val="60000"/>
              <a:lumOff val="4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C504FD31-545C-3A0B-5D94-C615EABB7A13}"/>
              </a:ext>
            </a:extLst>
          </p:cNvPr>
          <p:cNvSpPr>
            <a:spLocks/>
          </p:cNvSpPr>
          <p:nvPr/>
        </p:nvSpPr>
        <p:spPr>
          <a:xfrm>
            <a:off x="3869047" y="1841398"/>
            <a:ext cx="4770688" cy="4909812"/>
          </a:xfrm>
          <a:prstGeom prst="roundRect">
            <a:avLst>
              <a:gd name="adj" fmla="val 1852"/>
            </a:avLst>
          </a:prstGeom>
          <a:solidFill>
            <a:srgbClr val="335574">
              <a:alpha val="6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</a:t>
            </a:r>
            <a:endParaRPr lang="en-IN"/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0A2BB2B6-ED55-BA57-4EA0-3D6F20E3FE22}"/>
              </a:ext>
            </a:extLst>
          </p:cNvPr>
          <p:cNvSpPr>
            <a:spLocks/>
          </p:cNvSpPr>
          <p:nvPr/>
        </p:nvSpPr>
        <p:spPr>
          <a:xfrm>
            <a:off x="1020653" y="3973138"/>
            <a:ext cx="2718674" cy="2778072"/>
          </a:xfrm>
          <a:prstGeom prst="roundRect">
            <a:avLst>
              <a:gd name="adj" fmla="val 2114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ADE7C00-AE3A-52BB-9CC6-8576704E154C}"/>
              </a:ext>
            </a:extLst>
          </p:cNvPr>
          <p:cNvSpPr txBox="1">
            <a:spLocks/>
          </p:cNvSpPr>
          <p:nvPr/>
        </p:nvSpPr>
        <p:spPr>
          <a:xfrm>
            <a:off x="1020143" y="3978151"/>
            <a:ext cx="2729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Source of Candidates</a:t>
            </a:r>
            <a:endParaRPr lang="en-IN" sz="2000" b="1">
              <a:solidFill>
                <a:schemeClr val="bg1"/>
              </a:solidFill>
            </a:endParaRPr>
          </a:p>
        </p:txBody>
      </p:sp>
      <p:pic>
        <p:nvPicPr>
          <p:cNvPr id="46" name="Picture 45" descr="Shape&#10;&#10;Description automatically generated with low confidence">
            <a:extLst>
              <a:ext uri="{FF2B5EF4-FFF2-40B4-BE49-F238E27FC236}">
                <a16:creationId xmlns:a16="http://schemas.microsoft.com/office/drawing/2014/main" id="{A64DA4E2-7EA3-8EEE-EC89-D9265AA3FAE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43" y="765634"/>
            <a:ext cx="526713" cy="526713"/>
          </a:xfrm>
          <a:prstGeom prst="rect">
            <a:avLst/>
          </a:prstGeom>
        </p:spPr>
      </p:pic>
      <p:pic>
        <p:nvPicPr>
          <p:cNvPr id="74" name="Picture 73" descr="Shape&#10;&#10;Description automatically generated with low confidence">
            <a:extLst>
              <a:ext uri="{FF2B5EF4-FFF2-40B4-BE49-F238E27FC236}">
                <a16:creationId xmlns:a16="http://schemas.microsoft.com/office/drawing/2014/main" id="{87FA9A03-86D3-F89A-224E-9D6F84826055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351" y="742847"/>
            <a:ext cx="498709" cy="498709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23D56DF4-C152-EA70-A4FD-D85F07374785}"/>
              </a:ext>
            </a:extLst>
          </p:cNvPr>
          <p:cNvSpPr txBox="1">
            <a:spLocks/>
          </p:cNvSpPr>
          <p:nvPr/>
        </p:nvSpPr>
        <p:spPr>
          <a:xfrm>
            <a:off x="1539116" y="929022"/>
            <a:ext cx="3970557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      80                    50              24,000</a:t>
            </a:r>
            <a:endParaRPr lang="en-IN" sz="2000" b="1">
              <a:solidFill>
                <a:schemeClr val="bg1"/>
              </a:solidFill>
            </a:endParaRPr>
          </a:p>
        </p:txBody>
      </p:sp>
      <p:pic>
        <p:nvPicPr>
          <p:cNvPr id="81" name="Picture 80" descr="Shape&#10;&#10;Description automatically generated with low confidence">
            <a:extLst>
              <a:ext uri="{FF2B5EF4-FFF2-40B4-BE49-F238E27FC236}">
                <a16:creationId xmlns:a16="http://schemas.microsoft.com/office/drawing/2014/main" id="{52E32E6E-13BB-03DC-76B1-46C7999CFDF5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023" y="753231"/>
            <a:ext cx="464855" cy="464855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76E7B9E7-57BF-CA7D-6A36-E0629D1AA514}"/>
              </a:ext>
            </a:extLst>
          </p:cNvPr>
          <p:cNvSpPr txBox="1">
            <a:spLocks/>
          </p:cNvSpPr>
          <p:nvPr/>
        </p:nvSpPr>
        <p:spPr>
          <a:xfrm>
            <a:off x="6013419" y="1366274"/>
            <a:ext cx="14229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        Time to Hire</a:t>
            </a:r>
            <a:endParaRPr lang="en-IN" sz="1400"/>
          </a:p>
        </p:txBody>
      </p:sp>
      <p:pic>
        <p:nvPicPr>
          <p:cNvPr id="94" name="Picture 93" descr="Shape&#10;&#10;Description automatically generated with low confidence">
            <a:extLst>
              <a:ext uri="{FF2B5EF4-FFF2-40B4-BE49-F238E27FC236}">
                <a16:creationId xmlns:a16="http://schemas.microsoft.com/office/drawing/2014/main" id="{CF229A07-0252-27AA-9160-0E9BEFE4FE03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478" y="758266"/>
            <a:ext cx="564558" cy="564558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CB3F36F2-C54A-B213-C93A-CCA4FB85836C}"/>
              </a:ext>
            </a:extLst>
          </p:cNvPr>
          <p:cNvSpPr txBox="1">
            <a:spLocks/>
          </p:cNvSpPr>
          <p:nvPr/>
        </p:nvSpPr>
        <p:spPr>
          <a:xfrm>
            <a:off x="6241426" y="888623"/>
            <a:ext cx="106689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15 Days</a:t>
            </a:r>
            <a:endParaRPr lang="en-IN" sz="2000" b="1">
              <a:solidFill>
                <a:schemeClr val="bg1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341EBE49-FAF2-47ED-BEB3-D67FD1219811}"/>
              </a:ext>
            </a:extLst>
          </p:cNvPr>
          <p:cNvSpPr txBox="1">
            <a:spLocks/>
          </p:cNvSpPr>
          <p:nvPr/>
        </p:nvSpPr>
        <p:spPr>
          <a:xfrm>
            <a:off x="6013419" y="1365397"/>
            <a:ext cx="14229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        Time to Hire</a:t>
            </a:r>
            <a:endParaRPr lang="en-IN" sz="140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8E3C023-3100-DE2C-45B7-14EA69E2B37B}"/>
              </a:ext>
            </a:extLst>
          </p:cNvPr>
          <p:cNvSpPr txBox="1">
            <a:spLocks/>
          </p:cNvSpPr>
          <p:nvPr/>
        </p:nvSpPr>
        <p:spPr>
          <a:xfrm>
            <a:off x="8178180" y="1359087"/>
            <a:ext cx="13935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Offer v/s Joining</a:t>
            </a:r>
            <a:endParaRPr lang="en-IN" sz="1400"/>
          </a:p>
        </p:txBody>
      </p:sp>
      <p:pic>
        <p:nvPicPr>
          <p:cNvPr id="113" name="Picture 112" descr="Shape&#10;&#10;Description automatically generated with low confidence">
            <a:extLst>
              <a:ext uri="{FF2B5EF4-FFF2-40B4-BE49-F238E27FC236}">
                <a16:creationId xmlns:a16="http://schemas.microsoft.com/office/drawing/2014/main" id="{85DD8C5F-D74A-8B79-9892-C28DE9CC581E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860" y="824059"/>
            <a:ext cx="463217" cy="463217"/>
          </a:xfrm>
          <a:prstGeom prst="rect">
            <a:avLst/>
          </a:prstGeom>
        </p:spPr>
      </p:pic>
      <p:sp>
        <p:nvSpPr>
          <p:cNvPr id="236" name="TextBox 235">
            <a:extLst>
              <a:ext uri="{FF2B5EF4-FFF2-40B4-BE49-F238E27FC236}">
                <a16:creationId xmlns:a16="http://schemas.microsoft.com/office/drawing/2014/main" id="{F394C6BF-B950-9F71-41D7-50D6D11FA2A9}"/>
              </a:ext>
            </a:extLst>
          </p:cNvPr>
          <p:cNvSpPr txBox="1">
            <a:spLocks/>
          </p:cNvSpPr>
          <p:nvPr/>
        </p:nvSpPr>
        <p:spPr>
          <a:xfrm>
            <a:off x="8341526" y="893697"/>
            <a:ext cx="106689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92D050"/>
                </a:solidFill>
              </a:rPr>
              <a:t>50%</a:t>
            </a:r>
            <a:endParaRPr lang="en-IN" sz="2000" b="1">
              <a:solidFill>
                <a:srgbClr val="92D050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513BA2-2336-DF02-8B3E-ECA9D45D7465}"/>
              </a:ext>
            </a:extLst>
          </p:cNvPr>
          <p:cNvSpPr txBox="1">
            <a:spLocks/>
          </p:cNvSpPr>
          <p:nvPr/>
        </p:nvSpPr>
        <p:spPr>
          <a:xfrm>
            <a:off x="7123881" y="14135"/>
            <a:ext cx="499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3600" b="1">
                <a:solidFill>
                  <a:srgbClr val="05BBF0"/>
                </a:solidFill>
                <a:latin typeface="Amasis MT Pro Medium" panose="02040604050005020304" pitchFamily="18" charset="0"/>
              </a:rPr>
              <a:t>Recruitment Journey</a:t>
            </a:r>
            <a:endParaRPr lang="en-IN" sz="4800" b="1">
              <a:solidFill>
                <a:srgbClr val="05BBF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5320370-0C32-5682-556B-752451BFDC91}"/>
              </a:ext>
            </a:extLst>
          </p:cNvPr>
          <p:cNvSpPr txBox="1"/>
          <p:nvPr/>
        </p:nvSpPr>
        <p:spPr>
          <a:xfrm>
            <a:off x="8733787" y="5077617"/>
            <a:ext cx="875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Consultant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2FEE489B-0754-75E9-F6D4-7F47350DF608}"/>
              </a:ext>
            </a:extLst>
          </p:cNvPr>
          <p:cNvSpPr/>
          <p:nvPr/>
        </p:nvSpPr>
        <p:spPr>
          <a:xfrm rot="5400000">
            <a:off x="9916165" y="4876186"/>
            <a:ext cx="295449" cy="661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E3ADFEB-365C-B96E-FB5E-374CCA0BB107}"/>
              </a:ext>
            </a:extLst>
          </p:cNvPr>
          <p:cNvSpPr txBox="1"/>
          <p:nvPr/>
        </p:nvSpPr>
        <p:spPr>
          <a:xfrm>
            <a:off x="8746414" y="4676392"/>
            <a:ext cx="822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Software Developer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D7A19575-7B76-082F-EE42-10354B782DBC}"/>
              </a:ext>
            </a:extLst>
          </p:cNvPr>
          <p:cNvSpPr txBox="1">
            <a:spLocks/>
          </p:cNvSpPr>
          <p:nvPr/>
        </p:nvSpPr>
        <p:spPr>
          <a:xfrm>
            <a:off x="10517868" y="5091515"/>
            <a:ext cx="389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27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A3BDD8F7-6B2D-CA3C-792C-890C221B63FC}"/>
              </a:ext>
            </a:extLst>
          </p:cNvPr>
          <p:cNvSpPr/>
          <p:nvPr/>
        </p:nvSpPr>
        <p:spPr>
          <a:xfrm rot="5400000">
            <a:off x="9867205" y="4933909"/>
            <a:ext cx="295454" cy="545970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09C6B6CD-D53E-0C0E-6050-7ECB8CA39F31}"/>
              </a:ext>
            </a:extLst>
          </p:cNvPr>
          <p:cNvSpPr/>
          <p:nvPr/>
        </p:nvSpPr>
        <p:spPr>
          <a:xfrm rot="5400000">
            <a:off x="10143920" y="4283597"/>
            <a:ext cx="314271" cy="11540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FEE001F-374C-342C-472F-AA4D96FE390D}"/>
              </a:ext>
            </a:extLst>
          </p:cNvPr>
          <p:cNvSpPr txBox="1">
            <a:spLocks/>
          </p:cNvSpPr>
          <p:nvPr/>
        </p:nvSpPr>
        <p:spPr>
          <a:xfrm>
            <a:off x="10950227" y="4706991"/>
            <a:ext cx="373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53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558B5C9-7E7B-7CA4-2323-2D5D4AADD7D5}"/>
              </a:ext>
            </a:extLst>
          </p:cNvPr>
          <p:cNvSpPr txBox="1">
            <a:spLocks/>
          </p:cNvSpPr>
          <p:nvPr/>
        </p:nvSpPr>
        <p:spPr>
          <a:xfrm>
            <a:off x="11322083" y="4365615"/>
            <a:ext cx="373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53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7B27DABA-FB88-69F2-CAEE-149AA6515C9E}"/>
              </a:ext>
            </a:extLst>
          </p:cNvPr>
          <p:cNvSpPr/>
          <p:nvPr/>
        </p:nvSpPr>
        <p:spPr>
          <a:xfrm rot="5400000">
            <a:off x="10113370" y="4321511"/>
            <a:ext cx="314270" cy="1075403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79FA47CF-8D60-239F-B8F8-E883988A6622}"/>
              </a:ext>
            </a:extLst>
          </p:cNvPr>
          <p:cNvSpPr/>
          <p:nvPr/>
        </p:nvSpPr>
        <p:spPr>
          <a:xfrm rot="5400000">
            <a:off x="10366735" y="3712605"/>
            <a:ext cx="314271" cy="1600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66A89DDD-2B77-CCAC-CC9B-8801BFB4E6D3}"/>
              </a:ext>
            </a:extLst>
          </p:cNvPr>
          <p:cNvSpPr txBox="1"/>
          <p:nvPr/>
        </p:nvSpPr>
        <p:spPr>
          <a:xfrm>
            <a:off x="8695834" y="4366519"/>
            <a:ext cx="95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Project lead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77759770-616C-B030-E07B-EDD3F6139D5E}"/>
              </a:ext>
            </a:extLst>
          </p:cNvPr>
          <p:cNvSpPr txBox="1">
            <a:spLocks/>
          </p:cNvSpPr>
          <p:nvPr/>
        </p:nvSpPr>
        <p:spPr>
          <a:xfrm>
            <a:off x="11770139" y="4018145"/>
            <a:ext cx="373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53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CECFD617-F16C-EBE1-05CE-BB1FD2D90C61}"/>
              </a:ext>
            </a:extLst>
          </p:cNvPr>
          <p:cNvSpPr/>
          <p:nvPr/>
        </p:nvSpPr>
        <p:spPr>
          <a:xfrm rot="5400000">
            <a:off x="10343279" y="3753699"/>
            <a:ext cx="305128" cy="1526525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D07FFE49-1744-5538-7031-224107F5CE45}"/>
              </a:ext>
            </a:extLst>
          </p:cNvPr>
          <p:cNvSpPr/>
          <p:nvPr/>
        </p:nvSpPr>
        <p:spPr>
          <a:xfrm rot="5400000">
            <a:off x="10611048" y="3114599"/>
            <a:ext cx="314271" cy="2088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D6BCF54D-8505-5A1E-96DC-D84929D5B8F8}"/>
              </a:ext>
            </a:extLst>
          </p:cNvPr>
          <p:cNvSpPr txBox="1"/>
          <p:nvPr/>
        </p:nvSpPr>
        <p:spPr>
          <a:xfrm>
            <a:off x="8805775" y="3991426"/>
            <a:ext cx="82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R &amp; D 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A304CEF2-EBFC-0F7A-0E2E-A01502ACF20E}"/>
              </a:ext>
            </a:extLst>
          </p:cNvPr>
          <p:cNvSpPr/>
          <p:nvPr/>
        </p:nvSpPr>
        <p:spPr>
          <a:xfrm rot="5400000">
            <a:off x="10557288" y="3185347"/>
            <a:ext cx="297735" cy="1963333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FF1F8A30-B8C5-AB4F-D3A6-384E21770C9A}"/>
              </a:ext>
            </a:extLst>
          </p:cNvPr>
          <p:cNvSpPr/>
          <p:nvPr/>
        </p:nvSpPr>
        <p:spPr>
          <a:xfrm rot="5400000">
            <a:off x="10366735" y="3703462"/>
            <a:ext cx="314271" cy="1600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A86AB03A-978E-5632-74D9-245F77A38CF7}"/>
              </a:ext>
            </a:extLst>
          </p:cNvPr>
          <p:cNvSpPr/>
          <p:nvPr/>
        </p:nvSpPr>
        <p:spPr>
          <a:xfrm rot="5400000">
            <a:off x="10343279" y="3744557"/>
            <a:ext cx="305128" cy="1526525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DF990591-E4CD-1A2E-8B91-50438DE62542}"/>
              </a:ext>
            </a:extLst>
          </p:cNvPr>
          <p:cNvSpPr txBox="1"/>
          <p:nvPr/>
        </p:nvSpPr>
        <p:spPr>
          <a:xfrm>
            <a:off x="8678015" y="5301930"/>
            <a:ext cx="10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Business Development Executive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04FC549-9177-D864-79B5-606BC8825CC4}"/>
              </a:ext>
            </a:extLst>
          </p:cNvPr>
          <p:cNvSpPr txBox="1"/>
          <p:nvPr/>
        </p:nvSpPr>
        <p:spPr>
          <a:xfrm>
            <a:off x="8764531" y="5848798"/>
            <a:ext cx="82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HR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EC11F15A-D0A2-08CA-30E5-4085BAF62A23}"/>
              </a:ext>
            </a:extLst>
          </p:cNvPr>
          <p:cNvSpPr/>
          <p:nvPr/>
        </p:nvSpPr>
        <p:spPr>
          <a:xfrm rot="5400000">
            <a:off x="10343279" y="3744558"/>
            <a:ext cx="305128" cy="1526525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6DA6C0D-90BF-08C3-E404-01CB78BAA9E3}"/>
              </a:ext>
            </a:extLst>
          </p:cNvPr>
          <p:cNvSpPr/>
          <p:nvPr/>
        </p:nvSpPr>
        <p:spPr>
          <a:xfrm rot="5400000">
            <a:off x="10366735" y="3703463"/>
            <a:ext cx="314271" cy="1600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C74D1CF4-303D-F3B5-FA09-2CE39BD37D32}"/>
              </a:ext>
            </a:extLst>
          </p:cNvPr>
          <p:cNvSpPr/>
          <p:nvPr/>
        </p:nvSpPr>
        <p:spPr>
          <a:xfrm rot="5400000">
            <a:off x="10343279" y="3744559"/>
            <a:ext cx="305128" cy="1526525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C7B7CD9D-0922-68CB-1354-757AAE2B7E3A}"/>
              </a:ext>
            </a:extLst>
          </p:cNvPr>
          <p:cNvSpPr/>
          <p:nvPr/>
        </p:nvSpPr>
        <p:spPr>
          <a:xfrm rot="5400000">
            <a:off x="10367663" y="4811360"/>
            <a:ext cx="305128" cy="1526525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FEEF9EC7-5EA9-B5EA-2B38-006DA4EBEFC7}"/>
              </a:ext>
            </a:extLst>
          </p:cNvPr>
          <p:cNvSpPr/>
          <p:nvPr/>
        </p:nvSpPr>
        <p:spPr>
          <a:xfrm rot="5400000">
            <a:off x="10159160" y="5350397"/>
            <a:ext cx="314271" cy="11540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03403CCD-5A28-A81C-A090-34E2022E9116}"/>
              </a:ext>
            </a:extLst>
          </p:cNvPr>
          <p:cNvSpPr/>
          <p:nvPr/>
        </p:nvSpPr>
        <p:spPr>
          <a:xfrm rot="5400000">
            <a:off x="10133181" y="5392884"/>
            <a:ext cx="305128" cy="1075403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2DAABC2-86A3-8B1F-C510-2BB4E56C8A81}"/>
              </a:ext>
            </a:extLst>
          </p:cNvPr>
          <p:cNvSpPr/>
          <p:nvPr/>
        </p:nvSpPr>
        <p:spPr>
          <a:xfrm rot="5400000">
            <a:off x="10372831" y="4761121"/>
            <a:ext cx="314271" cy="1600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961AA384-612C-F717-A427-0182D1748091}"/>
              </a:ext>
            </a:extLst>
          </p:cNvPr>
          <p:cNvSpPr/>
          <p:nvPr/>
        </p:nvSpPr>
        <p:spPr>
          <a:xfrm rot="5400000">
            <a:off x="10349375" y="4802221"/>
            <a:ext cx="305128" cy="1526525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8276ADB9-6F1F-35A2-49D0-615EE7EF7204}"/>
              </a:ext>
            </a:extLst>
          </p:cNvPr>
          <p:cNvSpPr txBox="1">
            <a:spLocks/>
          </p:cNvSpPr>
          <p:nvPr/>
        </p:nvSpPr>
        <p:spPr>
          <a:xfrm>
            <a:off x="8743989" y="1891993"/>
            <a:ext cx="330940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Headcount by Department </a:t>
            </a:r>
            <a:endParaRPr lang="en-IN" sz="2000" b="1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4D4C30A-B074-5205-FF32-B4F4A0E9E665}"/>
              </a:ext>
            </a:extLst>
          </p:cNvPr>
          <p:cNvSpPr/>
          <p:nvPr/>
        </p:nvSpPr>
        <p:spPr>
          <a:xfrm>
            <a:off x="9736803" y="2394478"/>
            <a:ext cx="1450088" cy="1470841"/>
          </a:xfrm>
          <a:prstGeom prst="ellipse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Partial Circle 10">
            <a:extLst>
              <a:ext uri="{FF2B5EF4-FFF2-40B4-BE49-F238E27FC236}">
                <a16:creationId xmlns:a16="http://schemas.microsoft.com/office/drawing/2014/main" id="{A302B7CD-D339-EA82-9D08-341EADF5A581}"/>
              </a:ext>
            </a:extLst>
          </p:cNvPr>
          <p:cNvSpPr/>
          <p:nvPr/>
        </p:nvSpPr>
        <p:spPr>
          <a:xfrm>
            <a:off x="9746513" y="2405886"/>
            <a:ext cx="1430200" cy="1449927"/>
          </a:xfrm>
          <a:prstGeom prst="pie">
            <a:avLst>
              <a:gd name="adj1" fmla="val 2"/>
              <a:gd name="adj2" fmla="val 1541052"/>
            </a:avLst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D5F536C-BBF2-4D02-A7D7-B64720F01966}"/>
              </a:ext>
            </a:extLst>
          </p:cNvPr>
          <p:cNvSpPr txBox="1"/>
          <p:nvPr/>
        </p:nvSpPr>
        <p:spPr>
          <a:xfrm>
            <a:off x="8695834" y="4366520"/>
            <a:ext cx="95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Project lead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52806AE-D4AB-0D58-1D55-A8315E87304F}"/>
              </a:ext>
            </a:extLst>
          </p:cNvPr>
          <p:cNvSpPr txBox="1"/>
          <p:nvPr/>
        </p:nvSpPr>
        <p:spPr>
          <a:xfrm>
            <a:off x="8805775" y="3991427"/>
            <a:ext cx="82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R &amp; D 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08C6871-122D-63D6-0538-B4BDF4E64B6E}"/>
              </a:ext>
            </a:extLst>
          </p:cNvPr>
          <p:cNvSpPr/>
          <p:nvPr/>
        </p:nvSpPr>
        <p:spPr>
          <a:xfrm rot="5400000">
            <a:off x="10557288" y="3185348"/>
            <a:ext cx="297735" cy="1963333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757122E-A79F-A29B-8244-22E7023882CE}"/>
              </a:ext>
            </a:extLst>
          </p:cNvPr>
          <p:cNvSpPr/>
          <p:nvPr/>
        </p:nvSpPr>
        <p:spPr>
          <a:xfrm rot="5400000">
            <a:off x="10343279" y="3744560"/>
            <a:ext cx="305128" cy="1526525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CB305AA-12AB-3CB0-2651-D7053362A809}"/>
              </a:ext>
            </a:extLst>
          </p:cNvPr>
          <p:cNvSpPr txBox="1"/>
          <p:nvPr/>
        </p:nvSpPr>
        <p:spPr>
          <a:xfrm>
            <a:off x="8746414" y="4676393"/>
            <a:ext cx="822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Software Developer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A937228-5466-2A39-C6EB-E2FBA96DE2C9}"/>
              </a:ext>
            </a:extLst>
          </p:cNvPr>
          <p:cNvSpPr/>
          <p:nvPr/>
        </p:nvSpPr>
        <p:spPr>
          <a:xfrm rot="5400000">
            <a:off x="10113370" y="4321512"/>
            <a:ext cx="314270" cy="1075403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7FDD4E3-032D-5F9B-7EFF-8251BC7735DC}"/>
              </a:ext>
            </a:extLst>
          </p:cNvPr>
          <p:cNvSpPr txBox="1"/>
          <p:nvPr/>
        </p:nvSpPr>
        <p:spPr>
          <a:xfrm>
            <a:off x="8695834" y="4366521"/>
            <a:ext cx="95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Project lead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A846836-7CB4-1DD1-03A6-57E107311F72}"/>
              </a:ext>
            </a:extLst>
          </p:cNvPr>
          <p:cNvSpPr txBox="1"/>
          <p:nvPr/>
        </p:nvSpPr>
        <p:spPr>
          <a:xfrm>
            <a:off x="8805775" y="3991428"/>
            <a:ext cx="82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R &amp; D 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8F71BE9D-B802-EF1B-E4FA-63FA3A128CD9}"/>
              </a:ext>
            </a:extLst>
          </p:cNvPr>
          <p:cNvSpPr/>
          <p:nvPr/>
        </p:nvSpPr>
        <p:spPr>
          <a:xfrm rot="5400000">
            <a:off x="10557288" y="3185349"/>
            <a:ext cx="297735" cy="1963333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89954BE-155A-7EE5-E231-0AFCD5C6AD4B}"/>
              </a:ext>
            </a:extLst>
          </p:cNvPr>
          <p:cNvSpPr/>
          <p:nvPr/>
        </p:nvSpPr>
        <p:spPr>
          <a:xfrm rot="5400000">
            <a:off x="10343279" y="3744561"/>
            <a:ext cx="305128" cy="1526525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6A01FFB-4C6B-91BE-DC78-D067DE08AC72}"/>
              </a:ext>
            </a:extLst>
          </p:cNvPr>
          <p:cNvSpPr txBox="1"/>
          <p:nvPr/>
        </p:nvSpPr>
        <p:spPr>
          <a:xfrm>
            <a:off x="8746414" y="4676394"/>
            <a:ext cx="822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Software Developer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8F25930-A6EE-2C76-D089-5AFC14927358}"/>
              </a:ext>
            </a:extLst>
          </p:cNvPr>
          <p:cNvSpPr/>
          <p:nvPr/>
        </p:nvSpPr>
        <p:spPr>
          <a:xfrm rot="5400000">
            <a:off x="10113370" y="4321513"/>
            <a:ext cx="314270" cy="1075403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54A4E77-E7B4-9853-72FE-F8870477A52C}"/>
              </a:ext>
            </a:extLst>
          </p:cNvPr>
          <p:cNvSpPr txBox="1"/>
          <p:nvPr/>
        </p:nvSpPr>
        <p:spPr>
          <a:xfrm>
            <a:off x="8695834" y="4366522"/>
            <a:ext cx="95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Project lead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43AD3D1-92B5-2CEB-FB11-935DBC0F92A6}"/>
              </a:ext>
            </a:extLst>
          </p:cNvPr>
          <p:cNvSpPr txBox="1"/>
          <p:nvPr/>
        </p:nvSpPr>
        <p:spPr>
          <a:xfrm>
            <a:off x="8805775" y="3991429"/>
            <a:ext cx="82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R &amp; D 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1C61997-296A-731F-04E8-D956ECAA8DE4}"/>
              </a:ext>
            </a:extLst>
          </p:cNvPr>
          <p:cNvSpPr/>
          <p:nvPr/>
        </p:nvSpPr>
        <p:spPr>
          <a:xfrm rot="5400000">
            <a:off x="10557288" y="3185350"/>
            <a:ext cx="297735" cy="1963333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49A11E8-BE8C-3495-0959-B81845C70214}"/>
              </a:ext>
            </a:extLst>
          </p:cNvPr>
          <p:cNvSpPr/>
          <p:nvPr/>
        </p:nvSpPr>
        <p:spPr>
          <a:xfrm rot="5400000">
            <a:off x="10343279" y="3744562"/>
            <a:ext cx="305128" cy="1526525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8208864-A919-E603-713B-1C822828D8C5}"/>
              </a:ext>
            </a:extLst>
          </p:cNvPr>
          <p:cNvSpPr/>
          <p:nvPr/>
        </p:nvSpPr>
        <p:spPr>
          <a:xfrm rot="5400000">
            <a:off x="10611048" y="3114600"/>
            <a:ext cx="314271" cy="2088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CA7C460-6F91-F1D3-2D05-26D82C50D47B}"/>
              </a:ext>
            </a:extLst>
          </p:cNvPr>
          <p:cNvSpPr txBox="1"/>
          <p:nvPr/>
        </p:nvSpPr>
        <p:spPr>
          <a:xfrm>
            <a:off x="8746414" y="4676395"/>
            <a:ext cx="822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Software Developer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D2CFEFD-4F2B-F5F5-DACD-F804847D05DD}"/>
              </a:ext>
            </a:extLst>
          </p:cNvPr>
          <p:cNvSpPr/>
          <p:nvPr/>
        </p:nvSpPr>
        <p:spPr>
          <a:xfrm rot="5400000">
            <a:off x="10113370" y="4321514"/>
            <a:ext cx="314270" cy="1075403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4141899-97C5-A070-10F3-4437E55D60EA}"/>
              </a:ext>
            </a:extLst>
          </p:cNvPr>
          <p:cNvSpPr txBox="1"/>
          <p:nvPr/>
        </p:nvSpPr>
        <p:spPr>
          <a:xfrm>
            <a:off x="8695834" y="4366523"/>
            <a:ext cx="95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Project lead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5F10222-9C11-1A3E-70FC-AFF11B56A912}"/>
              </a:ext>
            </a:extLst>
          </p:cNvPr>
          <p:cNvSpPr txBox="1"/>
          <p:nvPr/>
        </p:nvSpPr>
        <p:spPr>
          <a:xfrm>
            <a:off x="8805775" y="3991430"/>
            <a:ext cx="82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R &amp; D 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B23C882-A3EF-4F3F-9316-CACB8C606724}"/>
              </a:ext>
            </a:extLst>
          </p:cNvPr>
          <p:cNvSpPr/>
          <p:nvPr/>
        </p:nvSpPr>
        <p:spPr>
          <a:xfrm rot="5400000">
            <a:off x="10557288" y="3185351"/>
            <a:ext cx="297735" cy="1963333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E3BD58C-9F5A-6435-8FC9-B77B73EFEAF4}"/>
              </a:ext>
            </a:extLst>
          </p:cNvPr>
          <p:cNvSpPr/>
          <p:nvPr/>
        </p:nvSpPr>
        <p:spPr>
          <a:xfrm rot="5400000">
            <a:off x="10343279" y="3744563"/>
            <a:ext cx="305128" cy="1526525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3054843-DB6C-94BE-E7F2-14BBC1349B20}"/>
              </a:ext>
            </a:extLst>
          </p:cNvPr>
          <p:cNvSpPr/>
          <p:nvPr/>
        </p:nvSpPr>
        <p:spPr>
          <a:xfrm rot="5400000">
            <a:off x="10366735" y="3703464"/>
            <a:ext cx="314271" cy="1600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6B1BC64-D5AC-1EFE-5BE6-909235150CE8}"/>
              </a:ext>
            </a:extLst>
          </p:cNvPr>
          <p:cNvSpPr/>
          <p:nvPr/>
        </p:nvSpPr>
        <p:spPr>
          <a:xfrm rot="5400000">
            <a:off x="10611048" y="3114601"/>
            <a:ext cx="314271" cy="2088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742C41F-B336-3581-5F77-2BB8C9F36249}"/>
              </a:ext>
            </a:extLst>
          </p:cNvPr>
          <p:cNvSpPr txBox="1"/>
          <p:nvPr/>
        </p:nvSpPr>
        <p:spPr>
          <a:xfrm>
            <a:off x="8746414" y="4676396"/>
            <a:ext cx="822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Software Developer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BD94F4-D96B-6A6C-668C-23594EBDC422}"/>
              </a:ext>
            </a:extLst>
          </p:cNvPr>
          <p:cNvSpPr/>
          <p:nvPr/>
        </p:nvSpPr>
        <p:spPr>
          <a:xfrm rot="5400000">
            <a:off x="10113370" y="4321515"/>
            <a:ext cx="314270" cy="1075403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3EFAA49-C115-30D6-0528-9F2CD9495BB6}"/>
              </a:ext>
            </a:extLst>
          </p:cNvPr>
          <p:cNvSpPr txBox="1"/>
          <p:nvPr/>
        </p:nvSpPr>
        <p:spPr>
          <a:xfrm>
            <a:off x="8695834" y="4366524"/>
            <a:ext cx="95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Project lead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5F2E2E6-29EC-EA39-DC88-08A160D30595}"/>
              </a:ext>
            </a:extLst>
          </p:cNvPr>
          <p:cNvSpPr txBox="1"/>
          <p:nvPr/>
        </p:nvSpPr>
        <p:spPr>
          <a:xfrm>
            <a:off x="8805775" y="3991431"/>
            <a:ext cx="82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R &amp; D 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C0F4053-E897-D788-3754-AC4AAFB5BA35}"/>
              </a:ext>
            </a:extLst>
          </p:cNvPr>
          <p:cNvSpPr/>
          <p:nvPr/>
        </p:nvSpPr>
        <p:spPr>
          <a:xfrm rot="5400000">
            <a:off x="10557288" y="3185352"/>
            <a:ext cx="297735" cy="1963333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45FADE7-F28E-69FB-D745-DA1B59926261}"/>
              </a:ext>
            </a:extLst>
          </p:cNvPr>
          <p:cNvSpPr/>
          <p:nvPr/>
        </p:nvSpPr>
        <p:spPr>
          <a:xfrm rot="5400000">
            <a:off x="10343279" y="3744564"/>
            <a:ext cx="305128" cy="1526525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Partial Circle 28">
            <a:extLst>
              <a:ext uri="{FF2B5EF4-FFF2-40B4-BE49-F238E27FC236}">
                <a16:creationId xmlns:a16="http://schemas.microsoft.com/office/drawing/2014/main" id="{505D8186-7AAD-3179-DB23-7AC006C14CC0}"/>
              </a:ext>
            </a:extLst>
          </p:cNvPr>
          <p:cNvSpPr/>
          <p:nvPr/>
        </p:nvSpPr>
        <p:spPr>
          <a:xfrm>
            <a:off x="9737369" y="2426415"/>
            <a:ext cx="1438847" cy="1429398"/>
          </a:xfrm>
          <a:prstGeom prst="pie">
            <a:avLst>
              <a:gd name="adj1" fmla="val 1557496"/>
              <a:gd name="adj2" fmla="val 4544451"/>
            </a:avLst>
          </a:prstGeom>
          <a:solidFill>
            <a:srgbClr val="8CE4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1" name="Partial Circle 30">
            <a:extLst>
              <a:ext uri="{FF2B5EF4-FFF2-40B4-BE49-F238E27FC236}">
                <a16:creationId xmlns:a16="http://schemas.microsoft.com/office/drawing/2014/main" id="{C715341B-E507-169F-3F31-99C0BEF1296A}"/>
              </a:ext>
            </a:extLst>
          </p:cNvPr>
          <p:cNvSpPr/>
          <p:nvPr/>
        </p:nvSpPr>
        <p:spPr>
          <a:xfrm>
            <a:off x="9744874" y="2406908"/>
            <a:ext cx="1421632" cy="1448046"/>
          </a:xfrm>
          <a:prstGeom prst="pie">
            <a:avLst>
              <a:gd name="adj1" fmla="val 7464614"/>
              <a:gd name="adj2" fmla="val 12118746"/>
            </a:avLst>
          </a:prstGeom>
          <a:solidFill>
            <a:srgbClr val="BFF0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2" name="Partial Circle 31">
            <a:extLst>
              <a:ext uri="{FF2B5EF4-FFF2-40B4-BE49-F238E27FC236}">
                <a16:creationId xmlns:a16="http://schemas.microsoft.com/office/drawing/2014/main" id="{E949A438-0B6A-929A-720B-1F9850CF1AE5}"/>
              </a:ext>
            </a:extLst>
          </p:cNvPr>
          <p:cNvSpPr/>
          <p:nvPr/>
        </p:nvSpPr>
        <p:spPr>
          <a:xfrm>
            <a:off x="9739282" y="2435761"/>
            <a:ext cx="1436368" cy="1419193"/>
          </a:xfrm>
          <a:prstGeom prst="pie">
            <a:avLst>
              <a:gd name="adj1" fmla="val 12103269"/>
              <a:gd name="adj2" fmla="val 134457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Partial Circle 32">
            <a:extLst>
              <a:ext uri="{FF2B5EF4-FFF2-40B4-BE49-F238E27FC236}">
                <a16:creationId xmlns:a16="http://schemas.microsoft.com/office/drawing/2014/main" id="{D8517C52-28DE-89F8-4724-346D3B144F68}"/>
              </a:ext>
            </a:extLst>
          </p:cNvPr>
          <p:cNvSpPr/>
          <p:nvPr/>
        </p:nvSpPr>
        <p:spPr>
          <a:xfrm>
            <a:off x="9741724" y="2416786"/>
            <a:ext cx="1433925" cy="1449927"/>
          </a:xfrm>
          <a:prstGeom prst="pie">
            <a:avLst>
              <a:gd name="adj1" fmla="val 16220663"/>
              <a:gd name="adj2" fmla="val 19025846"/>
            </a:avLst>
          </a:prstGeom>
          <a:solidFill>
            <a:srgbClr val="8CE4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DE8A8CB3-5ADF-1C1F-E873-B14712A48836}"/>
              </a:ext>
            </a:extLst>
          </p:cNvPr>
          <p:cNvSpPr/>
          <p:nvPr/>
        </p:nvSpPr>
        <p:spPr>
          <a:xfrm>
            <a:off x="6034774" y="2437759"/>
            <a:ext cx="2471906" cy="653246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23000</a:t>
            </a:r>
            <a:endParaRPr lang="en-IN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8C19937B-9FE0-FD55-570C-497C79BC9CD9}"/>
              </a:ext>
            </a:extLst>
          </p:cNvPr>
          <p:cNvSpPr/>
          <p:nvPr/>
        </p:nvSpPr>
        <p:spPr>
          <a:xfrm>
            <a:off x="6238997" y="3228383"/>
            <a:ext cx="2063460" cy="653246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1800</a:t>
            </a:r>
            <a:endParaRPr lang="en-IN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DE04EE20-BD2C-9142-E634-4724428010C0}"/>
              </a:ext>
            </a:extLst>
          </p:cNvPr>
          <p:cNvSpPr/>
          <p:nvPr/>
        </p:nvSpPr>
        <p:spPr>
          <a:xfrm>
            <a:off x="6432045" y="3991521"/>
            <a:ext cx="1663309" cy="653246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500</a:t>
            </a:r>
            <a:endParaRPr lang="en-IN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46A5AC1B-E314-1A24-76F3-9519D432CEC3}"/>
              </a:ext>
            </a:extLst>
          </p:cNvPr>
          <p:cNvSpPr/>
          <p:nvPr/>
        </p:nvSpPr>
        <p:spPr>
          <a:xfrm>
            <a:off x="6602924" y="4772000"/>
            <a:ext cx="1319464" cy="653246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100</a:t>
            </a:r>
            <a:endParaRPr lang="en-IN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9BAC167D-18C9-8D42-D8DF-64089C7BF003}"/>
              </a:ext>
            </a:extLst>
          </p:cNvPr>
          <p:cNvSpPr/>
          <p:nvPr/>
        </p:nvSpPr>
        <p:spPr>
          <a:xfrm>
            <a:off x="6829216" y="5524762"/>
            <a:ext cx="851802" cy="653246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50</a:t>
            </a:r>
            <a:endParaRPr lang="en-IN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5EF18F5E-A04F-1BFA-9F2A-AB2FD9F2CD4B}"/>
              </a:ext>
            </a:extLst>
          </p:cNvPr>
          <p:cNvSpPr txBox="1"/>
          <p:nvPr/>
        </p:nvSpPr>
        <p:spPr>
          <a:xfrm>
            <a:off x="3992110" y="2361886"/>
            <a:ext cx="21332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solidFill>
                <a:srgbClr val="DBDBDB"/>
              </a:solidFill>
            </a:endParaRPr>
          </a:p>
          <a:p>
            <a:r>
              <a:rPr lang="en-US">
                <a:solidFill>
                  <a:srgbClr val="DBDBDB"/>
                </a:solidFill>
              </a:rPr>
              <a:t>Application received</a:t>
            </a:r>
          </a:p>
          <a:p>
            <a:endParaRPr lang="en-US">
              <a:solidFill>
                <a:srgbClr val="DBDBDB"/>
              </a:solidFill>
            </a:endParaRPr>
          </a:p>
          <a:p>
            <a:endParaRPr lang="en-US">
              <a:solidFill>
                <a:srgbClr val="DBDBDB"/>
              </a:solidFill>
            </a:endParaRPr>
          </a:p>
          <a:p>
            <a:r>
              <a:rPr lang="en-US">
                <a:solidFill>
                  <a:srgbClr val="DBDBDB"/>
                </a:solidFill>
              </a:rPr>
              <a:t>Assessment</a:t>
            </a:r>
          </a:p>
          <a:p>
            <a:endParaRPr lang="en-US">
              <a:solidFill>
                <a:srgbClr val="DBDBDB"/>
              </a:solidFill>
            </a:endParaRPr>
          </a:p>
          <a:p>
            <a:endParaRPr lang="en-US">
              <a:solidFill>
                <a:srgbClr val="DBDBDB"/>
              </a:solidFill>
            </a:endParaRPr>
          </a:p>
          <a:p>
            <a:r>
              <a:rPr lang="en-US">
                <a:solidFill>
                  <a:srgbClr val="DBDBDB"/>
                </a:solidFill>
              </a:rPr>
              <a:t>Interview</a:t>
            </a:r>
            <a:endParaRPr lang="en-IN">
              <a:solidFill>
                <a:srgbClr val="DBDBDB"/>
              </a:solidFill>
            </a:endParaRPr>
          </a:p>
          <a:p>
            <a:endParaRPr lang="en-IN">
              <a:solidFill>
                <a:srgbClr val="DBDBDB"/>
              </a:solidFill>
            </a:endParaRPr>
          </a:p>
          <a:p>
            <a:endParaRPr lang="en-IN">
              <a:solidFill>
                <a:srgbClr val="DBDBDB"/>
              </a:solidFill>
            </a:endParaRPr>
          </a:p>
          <a:p>
            <a:r>
              <a:rPr lang="en-IN">
                <a:solidFill>
                  <a:srgbClr val="DBDBDB"/>
                </a:solidFill>
              </a:rPr>
              <a:t>Shortlisted</a:t>
            </a:r>
          </a:p>
          <a:p>
            <a:endParaRPr lang="en-IN">
              <a:solidFill>
                <a:srgbClr val="DBDBDB"/>
              </a:solidFill>
            </a:endParaRPr>
          </a:p>
          <a:p>
            <a:endParaRPr lang="en-IN">
              <a:solidFill>
                <a:srgbClr val="DBDBDB"/>
              </a:solidFill>
            </a:endParaRPr>
          </a:p>
          <a:p>
            <a:r>
              <a:rPr lang="en-IN">
                <a:solidFill>
                  <a:srgbClr val="DBDBDB"/>
                </a:solidFill>
              </a:rPr>
              <a:t>Joined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E3EDB2B2-9A0E-B7B0-459B-C01B28AAE1A4}"/>
              </a:ext>
            </a:extLst>
          </p:cNvPr>
          <p:cNvSpPr txBox="1">
            <a:spLocks/>
          </p:cNvSpPr>
          <p:nvPr/>
        </p:nvSpPr>
        <p:spPr>
          <a:xfrm>
            <a:off x="3944769" y="1949905"/>
            <a:ext cx="4792397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Work in Progress</a:t>
            </a:r>
            <a:endParaRPr lang="en-IN" sz="2000" b="1">
              <a:solidFill>
                <a:schemeClr val="bg1"/>
              </a:solidFill>
            </a:endParaRPr>
          </a:p>
        </p:txBody>
      </p:sp>
      <p:pic>
        <p:nvPicPr>
          <p:cNvPr id="248" name="Picture 247" descr="Shape&#10;&#10;Description automatically generated with low confidence">
            <a:extLst>
              <a:ext uri="{FF2B5EF4-FFF2-40B4-BE49-F238E27FC236}">
                <a16:creationId xmlns:a16="http://schemas.microsoft.com/office/drawing/2014/main" id="{49DE0240-FEFE-FB2F-446B-FD2B091068BA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210" y="1915995"/>
            <a:ext cx="639385" cy="639385"/>
          </a:xfrm>
          <a:prstGeom prst="rect">
            <a:avLst/>
          </a:prstGeom>
        </p:spPr>
      </p:pic>
      <p:sp>
        <p:nvSpPr>
          <p:cNvPr id="249" name="Block Arc 248">
            <a:extLst>
              <a:ext uri="{FF2B5EF4-FFF2-40B4-BE49-F238E27FC236}">
                <a16:creationId xmlns:a16="http://schemas.microsoft.com/office/drawing/2014/main" id="{D231ADAF-DD9E-C9BF-43AA-5BF363E780B5}"/>
              </a:ext>
            </a:extLst>
          </p:cNvPr>
          <p:cNvSpPr/>
          <p:nvPr/>
        </p:nvSpPr>
        <p:spPr>
          <a:xfrm>
            <a:off x="1513876" y="2323552"/>
            <a:ext cx="1661845" cy="1769814"/>
          </a:xfrm>
          <a:prstGeom prst="blockArc">
            <a:avLst>
              <a:gd name="adj1" fmla="val 10800000"/>
              <a:gd name="adj2" fmla="val 2800"/>
              <a:gd name="adj3" fmla="val 21059"/>
            </a:avLst>
          </a:prstGeom>
          <a:solidFill>
            <a:srgbClr val="DBDB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0" name="Block Arc 249">
            <a:extLst>
              <a:ext uri="{FF2B5EF4-FFF2-40B4-BE49-F238E27FC236}">
                <a16:creationId xmlns:a16="http://schemas.microsoft.com/office/drawing/2014/main" id="{9700795A-A81E-EAA4-38DB-BB06D7538369}"/>
              </a:ext>
            </a:extLst>
          </p:cNvPr>
          <p:cNvSpPr/>
          <p:nvPr/>
        </p:nvSpPr>
        <p:spPr>
          <a:xfrm>
            <a:off x="1526890" y="2323549"/>
            <a:ext cx="1648831" cy="1808892"/>
          </a:xfrm>
          <a:prstGeom prst="blockArc">
            <a:avLst>
              <a:gd name="adj1" fmla="val 10800000"/>
              <a:gd name="adj2" fmla="val 20661582"/>
              <a:gd name="adj3" fmla="val 20828"/>
            </a:avLst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38256729-885F-D3E3-1AFA-310DC9BB7734}"/>
              </a:ext>
            </a:extLst>
          </p:cNvPr>
          <p:cNvSpPr txBox="1">
            <a:spLocks/>
          </p:cNvSpPr>
          <p:nvPr/>
        </p:nvSpPr>
        <p:spPr>
          <a:xfrm>
            <a:off x="1016880" y="1896017"/>
            <a:ext cx="272244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Hiring rate</a:t>
            </a:r>
            <a:endParaRPr lang="en-IN" sz="2000" b="1">
              <a:solidFill>
                <a:schemeClr val="bg1"/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E73052F2-11F4-26A4-4780-FA10E871F189}"/>
              </a:ext>
            </a:extLst>
          </p:cNvPr>
          <p:cNvSpPr txBox="1">
            <a:spLocks/>
          </p:cNvSpPr>
          <p:nvPr/>
        </p:nvSpPr>
        <p:spPr>
          <a:xfrm>
            <a:off x="1487697" y="3223403"/>
            <a:ext cx="17912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0                                80</a:t>
            </a:r>
            <a:endParaRPr lang="en-IN" sz="1400">
              <a:solidFill>
                <a:schemeClr val="bg1"/>
              </a:solidFill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DF0D73C9-D2CF-2EB6-900E-AE2AD58EE4AD}"/>
              </a:ext>
            </a:extLst>
          </p:cNvPr>
          <p:cNvSpPr txBox="1">
            <a:spLocks/>
          </p:cNvSpPr>
          <p:nvPr/>
        </p:nvSpPr>
        <p:spPr>
          <a:xfrm>
            <a:off x="2039778" y="2778357"/>
            <a:ext cx="64221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50</a:t>
            </a:r>
            <a:endParaRPr lang="en-IN" sz="2000" b="1">
              <a:solidFill>
                <a:schemeClr val="bg1"/>
              </a:solidFill>
            </a:endParaRP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7F6E2F45-2D15-BCB4-DFFA-61E29E783805}"/>
              </a:ext>
            </a:extLst>
          </p:cNvPr>
          <p:cNvSpPr/>
          <p:nvPr/>
        </p:nvSpPr>
        <p:spPr>
          <a:xfrm rot="5400000">
            <a:off x="2333131" y="5697002"/>
            <a:ext cx="314271" cy="956133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56695149-19FD-83B8-A001-C34208D15B6C}"/>
              </a:ext>
            </a:extLst>
          </p:cNvPr>
          <p:cNvSpPr txBox="1"/>
          <p:nvPr/>
        </p:nvSpPr>
        <p:spPr>
          <a:xfrm>
            <a:off x="957539" y="6027240"/>
            <a:ext cx="118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Social Media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5D7F8297-FA0C-C1EE-EBCB-90444E671154}"/>
              </a:ext>
            </a:extLst>
          </p:cNvPr>
          <p:cNvSpPr txBox="1">
            <a:spLocks/>
          </p:cNvSpPr>
          <p:nvPr/>
        </p:nvSpPr>
        <p:spPr>
          <a:xfrm>
            <a:off x="2997497" y="6041137"/>
            <a:ext cx="517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2700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B2F38761-95B6-96E6-D8AE-60202757EC26}"/>
              </a:ext>
            </a:extLst>
          </p:cNvPr>
          <p:cNvSpPr txBox="1"/>
          <p:nvPr/>
        </p:nvSpPr>
        <p:spPr>
          <a:xfrm>
            <a:off x="957532" y="5325283"/>
            <a:ext cx="115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Venter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B256A704-5C2B-B482-4F15-5A55167FDDB7}"/>
              </a:ext>
            </a:extLst>
          </p:cNvPr>
          <p:cNvSpPr txBox="1"/>
          <p:nvPr/>
        </p:nvSpPr>
        <p:spPr>
          <a:xfrm>
            <a:off x="962156" y="5680879"/>
            <a:ext cx="118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Internal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4A08CE6F-0298-B785-F2F2-8319EF777419}"/>
              </a:ext>
            </a:extLst>
          </p:cNvPr>
          <p:cNvSpPr txBox="1">
            <a:spLocks/>
          </p:cNvSpPr>
          <p:nvPr/>
        </p:nvSpPr>
        <p:spPr>
          <a:xfrm>
            <a:off x="2832712" y="4968197"/>
            <a:ext cx="558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1090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EF870DC3-4ED9-2C3B-314F-852BBA13E33C}"/>
              </a:ext>
            </a:extLst>
          </p:cNvPr>
          <p:cNvSpPr txBox="1">
            <a:spLocks/>
          </p:cNvSpPr>
          <p:nvPr/>
        </p:nvSpPr>
        <p:spPr>
          <a:xfrm>
            <a:off x="2995967" y="5341998"/>
            <a:ext cx="43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870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C7CE3A32-FD5D-857B-42FA-F0B099E1ABB9}"/>
              </a:ext>
            </a:extLst>
          </p:cNvPr>
          <p:cNvSpPr txBox="1">
            <a:spLocks/>
          </p:cNvSpPr>
          <p:nvPr/>
        </p:nvSpPr>
        <p:spPr>
          <a:xfrm>
            <a:off x="3315856" y="5680363"/>
            <a:ext cx="468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853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66F3E5B3-BEFE-ABF1-7311-354DA0446B5F}"/>
              </a:ext>
            </a:extLst>
          </p:cNvPr>
          <p:cNvSpPr/>
          <p:nvPr/>
        </p:nvSpPr>
        <p:spPr>
          <a:xfrm rot="5400000">
            <a:off x="2488420" y="5176883"/>
            <a:ext cx="314271" cy="1266712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08091586-4E03-D1D4-B1E7-AAB2B1D10738}"/>
              </a:ext>
            </a:extLst>
          </p:cNvPr>
          <p:cNvSpPr txBox="1"/>
          <p:nvPr/>
        </p:nvSpPr>
        <p:spPr>
          <a:xfrm>
            <a:off x="952908" y="4969687"/>
            <a:ext cx="118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Online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9C861854-A9E5-3103-6FCE-DF76118644F4}"/>
              </a:ext>
            </a:extLst>
          </p:cNvPr>
          <p:cNvSpPr/>
          <p:nvPr/>
        </p:nvSpPr>
        <p:spPr>
          <a:xfrm rot="5400000">
            <a:off x="2274887" y="4679307"/>
            <a:ext cx="277001" cy="820848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22FF9B4-D965-575C-D8EF-37D962D280C6}"/>
              </a:ext>
            </a:extLst>
          </p:cNvPr>
          <p:cNvSpPr/>
          <p:nvPr/>
        </p:nvSpPr>
        <p:spPr>
          <a:xfrm rot="5400000">
            <a:off x="2323764" y="4957918"/>
            <a:ext cx="314271" cy="956132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4" name="Picture 153" descr="Shape&#10;&#10;Description automatically generated with low confidence">
            <a:extLst>
              <a:ext uri="{FF2B5EF4-FFF2-40B4-BE49-F238E27FC236}">
                <a16:creationId xmlns:a16="http://schemas.microsoft.com/office/drawing/2014/main" id="{53F46FA6-FEDC-FFD1-A184-32AC990FCCBF}"/>
              </a:ext>
            </a:extLst>
          </p:cNvPr>
          <p:cNvPicPr>
            <a:picLocks noChangeAspect="1"/>
          </p:cNvPicPr>
          <p:nvPr/>
        </p:nvPicPr>
        <p:blipFill>
          <a:blip r:embed="rId1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1" y="587450"/>
            <a:ext cx="512907" cy="57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2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1FD98E-E530-CE7F-9C8B-A70F8A5BC8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7170" y="39763"/>
            <a:ext cx="675343" cy="67320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3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highlight>
                <a:srgbClr val="C0C0C0"/>
              </a:highlight>
            </a:endParaRPr>
          </a:p>
        </p:txBody>
      </p:sp>
      <p:pic>
        <p:nvPicPr>
          <p:cNvPr id="28" name="Picture 27" descr="Shape&#10;&#10;Description automatically generated with low confidence">
            <a:extLst>
              <a:ext uri="{FF2B5EF4-FFF2-40B4-BE49-F238E27FC236}">
                <a16:creationId xmlns:a16="http://schemas.microsoft.com/office/drawing/2014/main" id="{E3A8FE65-F0D0-EA0B-5371-40FE503BFA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8" y="1580400"/>
            <a:ext cx="496800" cy="496800"/>
          </a:xfrm>
          <a:prstGeom prst="rect">
            <a:avLst/>
          </a:prstGeom>
        </p:spPr>
      </p:pic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590D0602-C176-CF20-6B9E-BC8B52EBEB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92" y="2628900"/>
            <a:ext cx="496800" cy="496800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7B449FE-EC61-7990-E622-6BE5B1DC08C0}"/>
              </a:ext>
            </a:extLst>
          </p:cNvPr>
          <p:cNvSpPr>
            <a:spLocks/>
          </p:cNvSpPr>
          <p:nvPr/>
        </p:nvSpPr>
        <p:spPr>
          <a:xfrm>
            <a:off x="8703753" y="657247"/>
            <a:ext cx="3298959" cy="869046"/>
          </a:xfrm>
          <a:prstGeom prst="roundRect">
            <a:avLst>
              <a:gd name="adj" fmla="val 5819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5" name="Picture 54" descr="Shape&#10;&#10;Description automatically generated with low confidence">
            <a:extLst>
              <a:ext uri="{FF2B5EF4-FFF2-40B4-BE49-F238E27FC236}">
                <a16:creationId xmlns:a16="http://schemas.microsoft.com/office/drawing/2014/main" id="{2417352E-D3E2-43DF-1A02-C4EC40C768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00" y="3888443"/>
            <a:ext cx="600363" cy="600363"/>
          </a:xfrm>
          <a:prstGeom prst="rect">
            <a:avLst/>
          </a:prstGeom>
          <a:effectLst/>
        </p:spPr>
      </p:pic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7EB66ED1-B509-C5A1-7511-ABEA8662069A}"/>
              </a:ext>
            </a:extLst>
          </p:cNvPr>
          <p:cNvSpPr>
            <a:spLocks/>
          </p:cNvSpPr>
          <p:nvPr/>
        </p:nvSpPr>
        <p:spPr>
          <a:xfrm>
            <a:off x="5150927" y="3510741"/>
            <a:ext cx="3478722" cy="1368177"/>
          </a:xfrm>
          <a:prstGeom prst="roundRect">
            <a:avLst>
              <a:gd name="adj" fmla="val 2195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C504FD31-545C-3A0B-5D94-C615EABB7A13}"/>
              </a:ext>
            </a:extLst>
          </p:cNvPr>
          <p:cNvSpPr>
            <a:spLocks/>
          </p:cNvSpPr>
          <p:nvPr/>
        </p:nvSpPr>
        <p:spPr>
          <a:xfrm>
            <a:off x="5140809" y="1622723"/>
            <a:ext cx="3488840" cy="1815802"/>
          </a:xfrm>
          <a:prstGeom prst="roundRect">
            <a:avLst>
              <a:gd name="adj" fmla="val 1852"/>
            </a:avLst>
          </a:prstGeom>
          <a:solidFill>
            <a:srgbClr val="335574">
              <a:alpha val="6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</a:t>
            </a:r>
            <a:endParaRPr lang="en-IN"/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0A2BB2B6-ED55-BA57-4EA0-3D6F20E3FE22}"/>
              </a:ext>
            </a:extLst>
          </p:cNvPr>
          <p:cNvSpPr>
            <a:spLocks/>
          </p:cNvSpPr>
          <p:nvPr/>
        </p:nvSpPr>
        <p:spPr>
          <a:xfrm>
            <a:off x="992341" y="1613198"/>
            <a:ext cx="4055909" cy="3265721"/>
          </a:xfrm>
          <a:prstGeom prst="roundRect">
            <a:avLst>
              <a:gd name="adj" fmla="val 2114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513BA2-2336-DF02-8B3E-ECA9D45D7465}"/>
              </a:ext>
            </a:extLst>
          </p:cNvPr>
          <p:cNvSpPr txBox="1">
            <a:spLocks/>
          </p:cNvSpPr>
          <p:nvPr/>
        </p:nvSpPr>
        <p:spPr>
          <a:xfrm>
            <a:off x="7123881" y="-23572"/>
            <a:ext cx="494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3600" b="1">
                <a:solidFill>
                  <a:srgbClr val="05BBF0"/>
                </a:solidFill>
                <a:latin typeface="Amasis MT Pro Medium" panose="02040604050005020304" pitchFamily="18" charset="0"/>
              </a:rPr>
              <a:t>Employee 360</a:t>
            </a:r>
            <a:endParaRPr lang="en-IN" sz="4800" b="1">
              <a:solidFill>
                <a:srgbClr val="05BBF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5003B2-A1E9-96A0-60EE-AD0A1D789687}"/>
              </a:ext>
            </a:extLst>
          </p:cNvPr>
          <p:cNvSpPr txBox="1">
            <a:spLocks/>
          </p:cNvSpPr>
          <p:nvPr/>
        </p:nvSpPr>
        <p:spPr>
          <a:xfrm>
            <a:off x="8703754" y="645117"/>
            <a:ext cx="3289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   Date</a:t>
            </a:r>
            <a:endParaRPr lang="en-IN" sz="1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8A7BFF-3471-13DC-788A-E36526DEC076}"/>
              </a:ext>
            </a:extLst>
          </p:cNvPr>
          <p:cNvSpPr/>
          <p:nvPr/>
        </p:nvSpPr>
        <p:spPr>
          <a:xfrm>
            <a:off x="8938060" y="1033774"/>
            <a:ext cx="1152000" cy="299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24/05/2022</a:t>
            </a:r>
            <a:endParaRPr lang="en-IN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E72DCA1-AD39-8271-01A0-02E477DAF43A}"/>
              </a:ext>
            </a:extLst>
          </p:cNvPr>
          <p:cNvSpPr/>
          <p:nvPr/>
        </p:nvSpPr>
        <p:spPr>
          <a:xfrm>
            <a:off x="10807440" y="1028061"/>
            <a:ext cx="1011298" cy="289036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tx1"/>
                </a:solidFill>
              </a:rPr>
              <a:t>24/05/2022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D26A605-6E56-5F10-AA78-6B4979E04F06}"/>
              </a:ext>
            </a:extLst>
          </p:cNvPr>
          <p:cNvSpPr>
            <a:spLocks/>
          </p:cNvSpPr>
          <p:nvPr/>
        </p:nvSpPr>
        <p:spPr>
          <a:xfrm>
            <a:off x="1000960" y="657247"/>
            <a:ext cx="4047289" cy="869046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9644BF-CA4B-2FC7-2109-85BBA4FC152D}"/>
              </a:ext>
            </a:extLst>
          </p:cNvPr>
          <p:cNvSpPr txBox="1">
            <a:spLocks/>
          </p:cNvSpPr>
          <p:nvPr/>
        </p:nvSpPr>
        <p:spPr>
          <a:xfrm>
            <a:off x="1058415" y="687571"/>
            <a:ext cx="2590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Select Employee Number</a:t>
            </a:r>
            <a:endParaRPr lang="en-IN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0110EE8-ACDA-C9FE-58E7-32D6D7419770}"/>
              </a:ext>
            </a:extLst>
          </p:cNvPr>
          <p:cNvSpPr/>
          <p:nvPr/>
        </p:nvSpPr>
        <p:spPr>
          <a:xfrm>
            <a:off x="1162897" y="1082253"/>
            <a:ext cx="2362477" cy="238250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/>
              <a:t>All</a:t>
            </a:r>
            <a:endParaRPr lang="en-IN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903B626D-F80D-2669-4F18-6F1A3C3C1D65}"/>
              </a:ext>
            </a:extLst>
          </p:cNvPr>
          <p:cNvSpPr/>
          <p:nvPr/>
        </p:nvSpPr>
        <p:spPr>
          <a:xfrm rot="10800000">
            <a:off x="3321637" y="1146261"/>
            <a:ext cx="92365" cy="101092"/>
          </a:xfrm>
          <a:prstGeom prst="triangle">
            <a:avLst/>
          </a:prstGeom>
          <a:noFill/>
          <a:ln cap="rnd"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4BE7EA8-350B-FF3F-7E1C-2C7290A3B54C}"/>
              </a:ext>
            </a:extLst>
          </p:cNvPr>
          <p:cNvSpPr>
            <a:spLocks/>
          </p:cNvSpPr>
          <p:nvPr/>
        </p:nvSpPr>
        <p:spPr>
          <a:xfrm>
            <a:off x="973904" y="5902717"/>
            <a:ext cx="11060926" cy="869046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14739-9728-EC15-0CE3-DFF8A7F22104}"/>
              </a:ext>
            </a:extLst>
          </p:cNvPr>
          <p:cNvSpPr txBox="1"/>
          <p:nvPr/>
        </p:nvSpPr>
        <p:spPr>
          <a:xfrm>
            <a:off x="973904" y="6321343"/>
            <a:ext cx="1106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DBDBDB"/>
                </a:solidFill>
              </a:rPr>
              <a:t>Worldwide and Growing! </a:t>
            </a:r>
            <a:endParaRPr lang="en-IN">
              <a:solidFill>
                <a:srgbClr val="DBDBDB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A39B8F-4BF7-54B4-B9ED-4238ED9EE8FC}"/>
              </a:ext>
            </a:extLst>
          </p:cNvPr>
          <p:cNvSpPr txBox="1"/>
          <p:nvPr/>
        </p:nvSpPr>
        <p:spPr>
          <a:xfrm>
            <a:off x="978527" y="6538394"/>
            <a:ext cx="11060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DBDBDB"/>
                </a:solidFill>
              </a:rPr>
              <a:t>UAE | INDIA | QATAR | UK</a:t>
            </a:r>
            <a:endParaRPr lang="en-IN" sz="1200">
              <a:solidFill>
                <a:srgbClr val="DBDBDB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A6E4B10-3C42-BB73-CD3D-ADB1F78CA897}"/>
              </a:ext>
            </a:extLst>
          </p:cNvPr>
          <p:cNvSpPr>
            <a:spLocks/>
          </p:cNvSpPr>
          <p:nvPr/>
        </p:nvSpPr>
        <p:spPr>
          <a:xfrm>
            <a:off x="973904" y="4965824"/>
            <a:ext cx="2664000" cy="869046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742596B-B5F8-26C2-C04F-BB2E99BF02B2}"/>
              </a:ext>
            </a:extLst>
          </p:cNvPr>
          <p:cNvSpPr>
            <a:spLocks/>
          </p:cNvSpPr>
          <p:nvPr/>
        </p:nvSpPr>
        <p:spPr>
          <a:xfrm>
            <a:off x="3702996" y="4965824"/>
            <a:ext cx="2802358" cy="869046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F823DB1-0266-58F1-83B3-13442D788564}"/>
              </a:ext>
            </a:extLst>
          </p:cNvPr>
          <p:cNvSpPr>
            <a:spLocks/>
          </p:cNvSpPr>
          <p:nvPr/>
        </p:nvSpPr>
        <p:spPr>
          <a:xfrm>
            <a:off x="6574454" y="4964478"/>
            <a:ext cx="2682744" cy="869046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F5E6E2C-8740-4DFD-3391-8CD6FBFF61BF}"/>
              </a:ext>
            </a:extLst>
          </p:cNvPr>
          <p:cNvSpPr>
            <a:spLocks/>
          </p:cNvSpPr>
          <p:nvPr/>
        </p:nvSpPr>
        <p:spPr>
          <a:xfrm>
            <a:off x="9326298" y="4961454"/>
            <a:ext cx="2697904" cy="869046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EE01A0-AE2D-8AE8-0E25-AAE1EE77712A}"/>
              </a:ext>
            </a:extLst>
          </p:cNvPr>
          <p:cNvSpPr txBox="1"/>
          <p:nvPr/>
        </p:nvSpPr>
        <p:spPr>
          <a:xfrm>
            <a:off x="973904" y="5049672"/>
            <a:ext cx="246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BDBDB"/>
                </a:solidFill>
              </a:rPr>
              <a:t>UAE</a:t>
            </a:r>
            <a:endParaRPr lang="en-IN">
              <a:solidFill>
                <a:srgbClr val="DBDBDB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B04B53-FE5F-A621-F918-B48786D44E90}"/>
              </a:ext>
            </a:extLst>
          </p:cNvPr>
          <p:cNvSpPr txBox="1"/>
          <p:nvPr/>
        </p:nvSpPr>
        <p:spPr>
          <a:xfrm>
            <a:off x="1000961" y="5442391"/>
            <a:ext cx="2434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DBDBDB"/>
                </a:solidFill>
              </a:rPr>
              <a:t>Dubai &amp; Abu Dhabi</a:t>
            </a:r>
            <a:endParaRPr lang="en-IN" sz="1200">
              <a:solidFill>
                <a:srgbClr val="DBDBDB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E10B7C-1CC0-62D0-20B5-52F52E7D83B9}"/>
              </a:ext>
            </a:extLst>
          </p:cNvPr>
          <p:cNvSpPr txBox="1"/>
          <p:nvPr/>
        </p:nvSpPr>
        <p:spPr>
          <a:xfrm>
            <a:off x="3820635" y="5106863"/>
            <a:ext cx="246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BDBDB"/>
                </a:solidFill>
              </a:rPr>
              <a:t>QATAR</a:t>
            </a:r>
            <a:endParaRPr lang="en-IN">
              <a:solidFill>
                <a:srgbClr val="DBDBDB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B3B833-C67C-68DC-D190-BA7AB69F2356}"/>
              </a:ext>
            </a:extLst>
          </p:cNvPr>
          <p:cNvSpPr txBox="1"/>
          <p:nvPr/>
        </p:nvSpPr>
        <p:spPr>
          <a:xfrm>
            <a:off x="3847692" y="5499582"/>
            <a:ext cx="2434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DBDBDB"/>
                </a:solidFill>
              </a:rPr>
              <a:t>Al Khaliyadia street, Doha</a:t>
            </a:r>
            <a:endParaRPr lang="en-IN" sz="1200">
              <a:solidFill>
                <a:srgbClr val="DBDBDB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864EDE-E228-DBA8-B72C-FB1D81DF9D71}"/>
              </a:ext>
            </a:extLst>
          </p:cNvPr>
          <p:cNvSpPr txBox="1"/>
          <p:nvPr/>
        </p:nvSpPr>
        <p:spPr>
          <a:xfrm>
            <a:off x="6726472" y="5102213"/>
            <a:ext cx="246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BDBDB"/>
                </a:solidFill>
              </a:rPr>
              <a:t>INDIA</a:t>
            </a:r>
            <a:endParaRPr lang="en-IN">
              <a:solidFill>
                <a:srgbClr val="DBDBDB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8CB11E-46C6-6D81-219B-B95F2F5DF7BF}"/>
              </a:ext>
            </a:extLst>
          </p:cNvPr>
          <p:cNvSpPr txBox="1"/>
          <p:nvPr/>
        </p:nvSpPr>
        <p:spPr>
          <a:xfrm>
            <a:off x="6753529" y="5494932"/>
            <a:ext cx="2434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DBDBDB"/>
                </a:solidFill>
              </a:rPr>
              <a:t>Kochi &amp; Bengaluru</a:t>
            </a:r>
            <a:endParaRPr lang="en-IN" sz="1200">
              <a:solidFill>
                <a:srgbClr val="DBDBDB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2120AF6-553E-93F1-036D-34A8E755685E}"/>
              </a:ext>
            </a:extLst>
          </p:cNvPr>
          <p:cNvSpPr txBox="1"/>
          <p:nvPr/>
        </p:nvSpPr>
        <p:spPr>
          <a:xfrm>
            <a:off x="9581788" y="5111534"/>
            <a:ext cx="246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BDBDB"/>
                </a:solidFill>
              </a:rPr>
              <a:t>UK</a:t>
            </a:r>
            <a:endParaRPr lang="en-IN">
              <a:solidFill>
                <a:srgbClr val="DBDBDB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8ACECCC-826B-5C24-28F1-70F570B3B866}"/>
              </a:ext>
            </a:extLst>
          </p:cNvPr>
          <p:cNvSpPr txBox="1"/>
          <p:nvPr/>
        </p:nvSpPr>
        <p:spPr>
          <a:xfrm>
            <a:off x="9608845" y="5504253"/>
            <a:ext cx="2434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DBDBDB"/>
                </a:solidFill>
              </a:rPr>
              <a:t>Whitechapel, London</a:t>
            </a:r>
            <a:endParaRPr lang="en-IN" sz="1200">
              <a:solidFill>
                <a:srgbClr val="DBDBDB"/>
              </a:solidFill>
            </a:endParaRPr>
          </a:p>
        </p:txBody>
      </p:sp>
      <p:pic>
        <p:nvPicPr>
          <p:cNvPr id="15" name="Picture 14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C5EC50F9-05BE-D883-B75C-3EA64B0C67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31" y="5935684"/>
            <a:ext cx="469341" cy="469341"/>
          </a:xfrm>
          <a:prstGeom prst="rect">
            <a:avLst/>
          </a:prstGeom>
        </p:spPr>
      </p:pic>
      <p:pic>
        <p:nvPicPr>
          <p:cNvPr id="13" name="Picture 12" descr="A picture containing light, silhouette&#10;&#10;Description automatically generated">
            <a:extLst>
              <a:ext uri="{FF2B5EF4-FFF2-40B4-BE49-F238E27FC236}">
                <a16:creationId xmlns:a16="http://schemas.microsoft.com/office/drawing/2014/main" id="{7E8FACDE-66B8-56C3-B8C8-4889E1F14D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526" y="5033122"/>
            <a:ext cx="765290" cy="7652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45EC7A8-CD52-39EC-26B8-114B816368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686" y="4974671"/>
            <a:ext cx="1051370" cy="816233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FAD9B758-0F7B-7DF3-3A35-64AB3C8678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51" y="5029747"/>
            <a:ext cx="758163" cy="742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5E3F91-7C9E-8C13-0787-EDEE4B0529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627" y="4983364"/>
            <a:ext cx="831273" cy="8312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DA00D5-BDF6-0DC3-B9D8-30792984AA78}"/>
              </a:ext>
            </a:extLst>
          </p:cNvPr>
          <p:cNvSpPr txBox="1"/>
          <p:nvPr/>
        </p:nvSpPr>
        <p:spPr>
          <a:xfrm>
            <a:off x="1011392" y="1614690"/>
            <a:ext cx="23102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BDBDB"/>
                </a:solidFill>
              </a:rPr>
              <a:t>Employee ID</a:t>
            </a:r>
          </a:p>
          <a:p>
            <a:pPr algn="ctr"/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Employee Name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Employee DOB(Age)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Employee Education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Employee</a:t>
            </a:r>
            <a:r>
              <a:rPr lang="en-US" sz="1200" b="1">
                <a:solidFill>
                  <a:srgbClr val="DBDBDB"/>
                </a:solidFill>
              </a:rPr>
              <a:t> </a:t>
            </a:r>
            <a:r>
              <a:rPr lang="en-US" sz="1600" b="1">
                <a:solidFill>
                  <a:srgbClr val="DBDBDB"/>
                </a:solidFill>
              </a:rPr>
              <a:t>department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Employee Designation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IN" sz="1600" b="1">
                <a:solidFill>
                  <a:srgbClr val="DBDBDB"/>
                </a:solidFill>
              </a:rPr>
              <a:t>Employee </a:t>
            </a:r>
            <a:r>
              <a:rPr lang="en-US" sz="1600" b="1">
                <a:solidFill>
                  <a:srgbClr val="DBDBDB"/>
                </a:solidFill>
              </a:rPr>
              <a:t>Contract Type</a:t>
            </a:r>
            <a:endParaRPr lang="en-IN" sz="1600" b="1">
              <a:solidFill>
                <a:srgbClr val="DBDBDB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B593917-A13E-0353-9B5B-F75DF1065503}"/>
              </a:ext>
            </a:extLst>
          </p:cNvPr>
          <p:cNvSpPr txBox="1"/>
          <p:nvPr/>
        </p:nvSpPr>
        <p:spPr>
          <a:xfrm>
            <a:off x="5160453" y="1644134"/>
            <a:ext cx="346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92D050"/>
                </a:solidFill>
              </a:rPr>
              <a:t>WORKING</a:t>
            </a:r>
            <a:endParaRPr lang="en-IN">
              <a:solidFill>
                <a:srgbClr val="92D05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11145B0-5BB0-32AA-221B-6134CB8D0225}"/>
              </a:ext>
            </a:extLst>
          </p:cNvPr>
          <p:cNvSpPr txBox="1"/>
          <p:nvPr/>
        </p:nvSpPr>
        <p:spPr>
          <a:xfrm>
            <a:off x="5395785" y="2248857"/>
            <a:ext cx="147106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BDBDB"/>
                </a:solidFill>
              </a:rPr>
              <a:t>Joining Date</a:t>
            </a:r>
          </a:p>
          <a:p>
            <a:r>
              <a:rPr lang="en-US" sz="1600" b="1">
                <a:solidFill>
                  <a:srgbClr val="DBDBDB"/>
                </a:solidFill>
              </a:rPr>
              <a:t>Job Tenure</a:t>
            </a:r>
          </a:p>
          <a:p>
            <a:r>
              <a:rPr lang="en-US" sz="1600" b="1">
                <a:solidFill>
                  <a:srgbClr val="DBDBDB"/>
                </a:solidFill>
              </a:rPr>
              <a:t>Leave Days</a:t>
            </a:r>
          </a:p>
          <a:p>
            <a:r>
              <a:rPr lang="en-US" sz="1600" b="1">
                <a:solidFill>
                  <a:srgbClr val="DBDBDB"/>
                </a:solidFill>
              </a:rPr>
              <a:t>Reporting To</a:t>
            </a:r>
          </a:p>
          <a:p>
            <a:endParaRPr lang="en-US" sz="1200" b="1">
              <a:solidFill>
                <a:srgbClr val="DBDBDB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AB7DCC2-0A4C-CC7A-65F8-CCC0F7FF7E74}"/>
              </a:ext>
            </a:extLst>
          </p:cNvPr>
          <p:cNvSpPr txBox="1"/>
          <p:nvPr/>
        </p:nvSpPr>
        <p:spPr>
          <a:xfrm>
            <a:off x="3119263" y="1622696"/>
            <a:ext cx="192898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BDBDB"/>
                </a:solidFill>
              </a:rPr>
              <a:t>: BNX 171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: Vipin Varghese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: 22-02-1995 (27)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:  B-Tech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: Delivery Team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: Business Analyst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: Permanent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F25FC2-E80F-FA87-B496-112C66A5462F}"/>
              </a:ext>
            </a:extLst>
          </p:cNvPr>
          <p:cNvSpPr txBox="1"/>
          <p:nvPr/>
        </p:nvSpPr>
        <p:spPr>
          <a:xfrm>
            <a:off x="6904576" y="2237833"/>
            <a:ext cx="14710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BDBDB"/>
                </a:solidFill>
              </a:rPr>
              <a:t>: 01 - 03 – 2022</a:t>
            </a:r>
          </a:p>
          <a:p>
            <a:r>
              <a:rPr lang="en-US" sz="1600" b="1">
                <a:solidFill>
                  <a:srgbClr val="DBDBDB"/>
                </a:solidFill>
              </a:rPr>
              <a:t>: 2 Month</a:t>
            </a:r>
          </a:p>
          <a:p>
            <a:r>
              <a:rPr lang="en-US" sz="1600" b="1">
                <a:solidFill>
                  <a:srgbClr val="DBDBDB"/>
                </a:solidFill>
              </a:rPr>
              <a:t>: 2</a:t>
            </a:r>
          </a:p>
          <a:p>
            <a:r>
              <a:rPr lang="en-US" sz="1600" b="1">
                <a:solidFill>
                  <a:srgbClr val="DBDBDB"/>
                </a:solidFill>
              </a:rPr>
              <a:t>: Alan</a:t>
            </a:r>
          </a:p>
        </p:txBody>
      </p:sp>
      <p:sp>
        <p:nvSpPr>
          <p:cNvPr id="65" name="Star: 5 Points 64">
            <a:extLst>
              <a:ext uri="{FF2B5EF4-FFF2-40B4-BE49-F238E27FC236}">
                <a16:creationId xmlns:a16="http://schemas.microsoft.com/office/drawing/2014/main" id="{968F60FB-AF97-27E9-80E1-F1E05B04537C}"/>
              </a:ext>
            </a:extLst>
          </p:cNvPr>
          <p:cNvSpPr>
            <a:spLocks/>
          </p:cNvSpPr>
          <p:nvPr/>
        </p:nvSpPr>
        <p:spPr>
          <a:xfrm>
            <a:off x="6205679" y="4141956"/>
            <a:ext cx="447195" cy="422424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Star: 5 Points 65">
            <a:extLst>
              <a:ext uri="{FF2B5EF4-FFF2-40B4-BE49-F238E27FC236}">
                <a16:creationId xmlns:a16="http://schemas.microsoft.com/office/drawing/2014/main" id="{266785CB-C101-0939-E039-B0A2228D1B1B}"/>
              </a:ext>
            </a:extLst>
          </p:cNvPr>
          <p:cNvSpPr>
            <a:spLocks/>
          </p:cNvSpPr>
          <p:nvPr/>
        </p:nvSpPr>
        <p:spPr>
          <a:xfrm>
            <a:off x="6643251" y="4135789"/>
            <a:ext cx="447195" cy="422424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Star: 5 Points 66">
            <a:extLst>
              <a:ext uri="{FF2B5EF4-FFF2-40B4-BE49-F238E27FC236}">
                <a16:creationId xmlns:a16="http://schemas.microsoft.com/office/drawing/2014/main" id="{A3C492BA-255E-0745-01F8-DCC6896D0206}"/>
              </a:ext>
            </a:extLst>
          </p:cNvPr>
          <p:cNvSpPr>
            <a:spLocks/>
          </p:cNvSpPr>
          <p:nvPr/>
        </p:nvSpPr>
        <p:spPr>
          <a:xfrm>
            <a:off x="7080440" y="4133057"/>
            <a:ext cx="447195" cy="422424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Star: 5 Points 67">
            <a:extLst>
              <a:ext uri="{FF2B5EF4-FFF2-40B4-BE49-F238E27FC236}">
                <a16:creationId xmlns:a16="http://schemas.microsoft.com/office/drawing/2014/main" id="{35AE8F41-F35D-C2FF-FC1F-8C7F0567A94A}"/>
              </a:ext>
            </a:extLst>
          </p:cNvPr>
          <p:cNvSpPr>
            <a:spLocks/>
          </p:cNvSpPr>
          <p:nvPr/>
        </p:nvSpPr>
        <p:spPr>
          <a:xfrm>
            <a:off x="7508872" y="4137343"/>
            <a:ext cx="447195" cy="422424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Star: 5 Points 68">
            <a:extLst>
              <a:ext uri="{FF2B5EF4-FFF2-40B4-BE49-F238E27FC236}">
                <a16:creationId xmlns:a16="http://schemas.microsoft.com/office/drawing/2014/main" id="{F124A6A1-1BB6-50C8-8CFE-63715B674665}"/>
              </a:ext>
            </a:extLst>
          </p:cNvPr>
          <p:cNvSpPr>
            <a:spLocks/>
          </p:cNvSpPr>
          <p:nvPr/>
        </p:nvSpPr>
        <p:spPr>
          <a:xfrm>
            <a:off x="7953855" y="4130538"/>
            <a:ext cx="447195" cy="422424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0" name="Picture 69" descr="Shape&#10;&#10;Description automatically generated with low confidence">
            <a:extLst>
              <a:ext uri="{FF2B5EF4-FFF2-40B4-BE49-F238E27FC236}">
                <a16:creationId xmlns:a16="http://schemas.microsoft.com/office/drawing/2014/main" id="{CDF9B225-1E75-6A7A-5033-FF9756093708}"/>
              </a:ext>
            </a:extLst>
          </p:cNvPr>
          <p:cNvPicPr>
            <a:picLocks noChangeAspect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1" y="587450"/>
            <a:ext cx="512907" cy="579826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1F392FA6-69E8-AC63-99E9-67E8419C2D33}"/>
              </a:ext>
            </a:extLst>
          </p:cNvPr>
          <p:cNvSpPr txBox="1">
            <a:spLocks/>
          </p:cNvSpPr>
          <p:nvPr/>
        </p:nvSpPr>
        <p:spPr>
          <a:xfrm>
            <a:off x="5079159" y="3959665"/>
            <a:ext cx="122549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rgbClr val="DBDBDB"/>
                </a:solidFill>
              </a:rPr>
              <a:t>4.0</a:t>
            </a:r>
            <a:endParaRPr lang="en-IN" sz="4800" b="1">
              <a:solidFill>
                <a:srgbClr val="DBDBDB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5ABBD3-A80B-4639-8581-FBC3302E600A}"/>
              </a:ext>
            </a:extLst>
          </p:cNvPr>
          <p:cNvSpPr txBox="1">
            <a:spLocks/>
          </p:cNvSpPr>
          <p:nvPr/>
        </p:nvSpPr>
        <p:spPr>
          <a:xfrm>
            <a:off x="5150929" y="3524906"/>
            <a:ext cx="3450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Manager Rating</a:t>
            </a:r>
          </a:p>
        </p:txBody>
      </p:sp>
      <p:pic>
        <p:nvPicPr>
          <p:cNvPr id="61" name="Picture 60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CD9ADF-D04A-8595-B37D-28849F19B4DC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860" y="766282"/>
            <a:ext cx="587430" cy="699263"/>
          </a:xfrm>
          <a:prstGeom prst="rect">
            <a:avLst/>
          </a:prstGeom>
          <a:effectLst/>
        </p:spPr>
      </p:pic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609A2710-9B97-108F-C1B4-4238A0E7B1F8}"/>
              </a:ext>
            </a:extLst>
          </p:cNvPr>
          <p:cNvSpPr>
            <a:spLocks/>
          </p:cNvSpPr>
          <p:nvPr/>
        </p:nvSpPr>
        <p:spPr>
          <a:xfrm>
            <a:off x="8703753" y="1622722"/>
            <a:ext cx="3339662" cy="3240135"/>
          </a:xfrm>
          <a:prstGeom prst="roundRect">
            <a:avLst>
              <a:gd name="adj" fmla="val 1852"/>
            </a:avLst>
          </a:prstGeom>
          <a:solidFill>
            <a:srgbClr val="335574">
              <a:alpha val="6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</a:t>
            </a:r>
            <a:endParaRPr lang="en-IN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C50C4577-7C86-9CEF-E3DB-8DDBF8A2DE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774" y="980683"/>
            <a:ext cx="356260" cy="356260"/>
          </a:xfrm>
          <a:prstGeom prst="rect">
            <a:avLst/>
          </a:prstGeom>
        </p:spPr>
      </p:pic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866C3094-1D68-9CA2-603B-BA08660C9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091037"/>
              </p:ext>
            </p:extLst>
          </p:nvPr>
        </p:nvGraphicFramePr>
        <p:xfrm>
          <a:off x="8903854" y="2392219"/>
          <a:ext cx="3008264" cy="2380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9752">
                  <a:extLst>
                    <a:ext uri="{9D8B030D-6E8A-4147-A177-3AD203B41FA5}">
                      <a16:colId xmlns:a16="http://schemas.microsoft.com/office/drawing/2014/main" val="458668149"/>
                    </a:ext>
                  </a:extLst>
                </a:gridCol>
                <a:gridCol w="429752">
                  <a:extLst>
                    <a:ext uri="{9D8B030D-6E8A-4147-A177-3AD203B41FA5}">
                      <a16:colId xmlns:a16="http://schemas.microsoft.com/office/drawing/2014/main" val="396884503"/>
                    </a:ext>
                  </a:extLst>
                </a:gridCol>
                <a:gridCol w="429752">
                  <a:extLst>
                    <a:ext uri="{9D8B030D-6E8A-4147-A177-3AD203B41FA5}">
                      <a16:colId xmlns:a16="http://schemas.microsoft.com/office/drawing/2014/main" val="2817477117"/>
                    </a:ext>
                  </a:extLst>
                </a:gridCol>
                <a:gridCol w="429752">
                  <a:extLst>
                    <a:ext uri="{9D8B030D-6E8A-4147-A177-3AD203B41FA5}">
                      <a16:colId xmlns:a16="http://schemas.microsoft.com/office/drawing/2014/main" val="2826888430"/>
                    </a:ext>
                  </a:extLst>
                </a:gridCol>
                <a:gridCol w="429752">
                  <a:extLst>
                    <a:ext uri="{9D8B030D-6E8A-4147-A177-3AD203B41FA5}">
                      <a16:colId xmlns:a16="http://schemas.microsoft.com/office/drawing/2014/main" val="2311573487"/>
                    </a:ext>
                  </a:extLst>
                </a:gridCol>
                <a:gridCol w="429752">
                  <a:extLst>
                    <a:ext uri="{9D8B030D-6E8A-4147-A177-3AD203B41FA5}">
                      <a16:colId xmlns:a16="http://schemas.microsoft.com/office/drawing/2014/main" val="1749165428"/>
                    </a:ext>
                  </a:extLst>
                </a:gridCol>
                <a:gridCol w="429752">
                  <a:extLst>
                    <a:ext uri="{9D8B030D-6E8A-4147-A177-3AD203B41FA5}">
                      <a16:colId xmlns:a16="http://schemas.microsoft.com/office/drawing/2014/main" val="168161757"/>
                    </a:ext>
                  </a:extLst>
                </a:gridCol>
              </a:tblGrid>
              <a:tr h="541694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75563"/>
                  </a:ext>
                </a:extLst>
              </a:tr>
              <a:tr h="613052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sng"/>
                        <a:t>11</a:t>
                      </a:r>
                      <a:endParaRPr lang="en-IN" u="sng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12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13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14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038967"/>
                  </a:ext>
                </a:extLst>
              </a:tr>
              <a:tr h="613052">
                <a:tc>
                  <a:txBody>
                    <a:bodyPr/>
                    <a:lstStyle/>
                    <a:p>
                      <a:r>
                        <a:rPr lang="en-US"/>
                        <a:t>15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sng"/>
                        <a:t>17</a:t>
                      </a:r>
                      <a:endParaRPr lang="en-IN" u="sng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18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19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21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811042"/>
                  </a:ext>
                </a:extLst>
              </a:tr>
              <a:tr h="613052">
                <a:tc>
                  <a:txBody>
                    <a:bodyPr/>
                    <a:lstStyle/>
                    <a:p>
                      <a:r>
                        <a:rPr lang="en-US"/>
                        <a:t>22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23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24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25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26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27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28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91678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EC53276-DE90-4A87-FC03-AE1C619D4A9D}"/>
              </a:ext>
            </a:extLst>
          </p:cNvPr>
          <p:cNvSpPr txBox="1"/>
          <p:nvPr/>
        </p:nvSpPr>
        <p:spPr>
          <a:xfrm>
            <a:off x="8684703" y="1636276"/>
            <a:ext cx="334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Leave Calendar</a:t>
            </a:r>
            <a:r>
              <a:rPr lang="en-US">
                <a:solidFill>
                  <a:srgbClr val="92D050"/>
                </a:solidFill>
              </a:rPr>
              <a:t> </a:t>
            </a:r>
            <a:endParaRPr lang="en-IN">
              <a:solidFill>
                <a:srgbClr val="92D050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C3615B16-60B0-1BDF-84E8-1523ED554063}"/>
              </a:ext>
            </a:extLst>
          </p:cNvPr>
          <p:cNvSpPr>
            <a:spLocks/>
          </p:cNvSpPr>
          <p:nvPr/>
        </p:nvSpPr>
        <p:spPr>
          <a:xfrm>
            <a:off x="5140809" y="658629"/>
            <a:ext cx="3488840" cy="869046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047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1FD98E-E530-CE7F-9C8B-A70F8A5BC8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7170" y="39763"/>
            <a:ext cx="675343" cy="67320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3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highlight>
                <a:srgbClr val="C0C0C0"/>
              </a:highlight>
            </a:endParaRPr>
          </a:p>
        </p:txBody>
      </p:sp>
      <p:pic>
        <p:nvPicPr>
          <p:cNvPr id="28" name="Picture 27" descr="Shape&#10;&#10;Description automatically generated with low confidence">
            <a:extLst>
              <a:ext uri="{FF2B5EF4-FFF2-40B4-BE49-F238E27FC236}">
                <a16:creationId xmlns:a16="http://schemas.microsoft.com/office/drawing/2014/main" id="{E3A8FE65-F0D0-EA0B-5371-40FE503BFA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8" y="1580400"/>
            <a:ext cx="496800" cy="496800"/>
          </a:xfrm>
          <a:prstGeom prst="rect">
            <a:avLst/>
          </a:prstGeom>
        </p:spPr>
      </p:pic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590D0602-C176-CF20-6B9E-BC8B52EBEB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92" y="2628900"/>
            <a:ext cx="496800" cy="496800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7B449FE-EC61-7990-E622-6BE5B1DC08C0}"/>
              </a:ext>
            </a:extLst>
          </p:cNvPr>
          <p:cNvSpPr>
            <a:spLocks/>
          </p:cNvSpPr>
          <p:nvPr/>
        </p:nvSpPr>
        <p:spPr>
          <a:xfrm>
            <a:off x="8703753" y="657247"/>
            <a:ext cx="3298959" cy="869046"/>
          </a:xfrm>
          <a:prstGeom prst="roundRect">
            <a:avLst>
              <a:gd name="adj" fmla="val 5819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5" name="Picture 54" descr="Shape&#10;&#10;Description automatically generated with low confidence">
            <a:extLst>
              <a:ext uri="{FF2B5EF4-FFF2-40B4-BE49-F238E27FC236}">
                <a16:creationId xmlns:a16="http://schemas.microsoft.com/office/drawing/2014/main" id="{2417352E-D3E2-43DF-1A02-C4EC40C768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00" y="3888443"/>
            <a:ext cx="600363" cy="600363"/>
          </a:xfrm>
          <a:prstGeom prst="rect">
            <a:avLst/>
          </a:prstGeom>
          <a:effectLst/>
        </p:spPr>
      </p:pic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7EB66ED1-B509-C5A1-7511-ABEA8662069A}"/>
              </a:ext>
            </a:extLst>
          </p:cNvPr>
          <p:cNvSpPr>
            <a:spLocks/>
          </p:cNvSpPr>
          <p:nvPr/>
        </p:nvSpPr>
        <p:spPr>
          <a:xfrm>
            <a:off x="5150927" y="3510741"/>
            <a:ext cx="3478722" cy="1368177"/>
          </a:xfrm>
          <a:prstGeom prst="roundRect">
            <a:avLst>
              <a:gd name="adj" fmla="val 2195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C504FD31-545C-3A0B-5D94-C615EABB7A13}"/>
              </a:ext>
            </a:extLst>
          </p:cNvPr>
          <p:cNvSpPr>
            <a:spLocks/>
          </p:cNvSpPr>
          <p:nvPr/>
        </p:nvSpPr>
        <p:spPr>
          <a:xfrm>
            <a:off x="5140809" y="1622723"/>
            <a:ext cx="3488840" cy="1815802"/>
          </a:xfrm>
          <a:prstGeom prst="roundRect">
            <a:avLst>
              <a:gd name="adj" fmla="val 1852"/>
            </a:avLst>
          </a:prstGeom>
          <a:solidFill>
            <a:srgbClr val="335574">
              <a:alpha val="6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</a:t>
            </a:r>
            <a:endParaRPr lang="en-IN"/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0A2BB2B6-ED55-BA57-4EA0-3D6F20E3FE22}"/>
              </a:ext>
            </a:extLst>
          </p:cNvPr>
          <p:cNvSpPr>
            <a:spLocks/>
          </p:cNvSpPr>
          <p:nvPr/>
        </p:nvSpPr>
        <p:spPr>
          <a:xfrm>
            <a:off x="992341" y="1613198"/>
            <a:ext cx="4055909" cy="3265721"/>
          </a:xfrm>
          <a:prstGeom prst="roundRect">
            <a:avLst>
              <a:gd name="adj" fmla="val 2114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513BA2-2336-DF02-8B3E-ECA9D45D7465}"/>
              </a:ext>
            </a:extLst>
          </p:cNvPr>
          <p:cNvSpPr txBox="1">
            <a:spLocks/>
          </p:cNvSpPr>
          <p:nvPr/>
        </p:nvSpPr>
        <p:spPr>
          <a:xfrm>
            <a:off x="7123881" y="-23382"/>
            <a:ext cx="494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3600" b="1">
                <a:solidFill>
                  <a:srgbClr val="05BBF0"/>
                </a:solidFill>
                <a:latin typeface="Amasis MT Pro Medium" panose="02040604050005020304" pitchFamily="18" charset="0"/>
              </a:rPr>
              <a:t>Employee 360</a:t>
            </a:r>
            <a:endParaRPr lang="en-IN" sz="4800" b="1">
              <a:solidFill>
                <a:srgbClr val="05BBF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5003B2-A1E9-96A0-60EE-AD0A1D789687}"/>
              </a:ext>
            </a:extLst>
          </p:cNvPr>
          <p:cNvSpPr txBox="1">
            <a:spLocks/>
          </p:cNvSpPr>
          <p:nvPr/>
        </p:nvSpPr>
        <p:spPr>
          <a:xfrm>
            <a:off x="8703754" y="645117"/>
            <a:ext cx="3289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   Date</a:t>
            </a:r>
            <a:endParaRPr lang="en-IN" sz="1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8A7BFF-3471-13DC-788A-E36526DEC076}"/>
              </a:ext>
            </a:extLst>
          </p:cNvPr>
          <p:cNvSpPr/>
          <p:nvPr/>
        </p:nvSpPr>
        <p:spPr>
          <a:xfrm>
            <a:off x="8938060" y="1033774"/>
            <a:ext cx="1152000" cy="299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24/05/2020</a:t>
            </a:r>
            <a:endParaRPr lang="en-IN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E72DCA1-AD39-8271-01A0-02E477DAF43A}"/>
              </a:ext>
            </a:extLst>
          </p:cNvPr>
          <p:cNvSpPr/>
          <p:nvPr/>
        </p:nvSpPr>
        <p:spPr>
          <a:xfrm>
            <a:off x="10807440" y="1028061"/>
            <a:ext cx="1011298" cy="289036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tx1"/>
                </a:solidFill>
              </a:rPr>
              <a:t>24/05/2022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D26A605-6E56-5F10-AA78-6B4979E04F06}"/>
              </a:ext>
            </a:extLst>
          </p:cNvPr>
          <p:cNvSpPr>
            <a:spLocks/>
          </p:cNvSpPr>
          <p:nvPr/>
        </p:nvSpPr>
        <p:spPr>
          <a:xfrm>
            <a:off x="1000960" y="657247"/>
            <a:ext cx="4047289" cy="869046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9644BF-CA4B-2FC7-2109-85BBA4FC152D}"/>
              </a:ext>
            </a:extLst>
          </p:cNvPr>
          <p:cNvSpPr txBox="1">
            <a:spLocks/>
          </p:cNvSpPr>
          <p:nvPr/>
        </p:nvSpPr>
        <p:spPr>
          <a:xfrm>
            <a:off x="1058415" y="687571"/>
            <a:ext cx="2590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Select Employee Number</a:t>
            </a:r>
            <a:endParaRPr lang="en-IN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0110EE8-ACDA-C9FE-58E7-32D6D7419770}"/>
              </a:ext>
            </a:extLst>
          </p:cNvPr>
          <p:cNvSpPr/>
          <p:nvPr/>
        </p:nvSpPr>
        <p:spPr>
          <a:xfrm>
            <a:off x="1162897" y="1082253"/>
            <a:ext cx="2362477" cy="238250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/>
              <a:t>All</a:t>
            </a:r>
            <a:endParaRPr lang="en-IN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903B626D-F80D-2669-4F18-6F1A3C3C1D65}"/>
              </a:ext>
            </a:extLst>
          </p:cNvPr>
          <p:cNvSpPr/>
          <p:nvPr/>
        </p:nvSpPr>
        <p:spPr>
          <a:xfrm rot="10800000">
            <a:off x="3321637" y="1146261"/>
            <a:ext cx="92365" cy="101092"/>
          </a:xfrm>
          <a:prstGeom prst="triangle">
            <a:avLst/>
          </a:prstGeom>
          <a:noFill/>
          <a:ln cap="rnd"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4BE7EA8-350B-FF3F-7E1C-2C7290A3B54C}"/>
              </a:ext>
            </a:extLst>
          </p:cNvPr>
          <p:cNvSpPr>
            <a:spLocks/>
          </p:cNvSpPr>
          <p:nvPr/>
        </p:nvSpPr>
        <p:spPr>
          <a:xfrm>
            <a:off x="973904" y="5902717"/>
            <a:ext cx="11060926" cy="869046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14739-9728-EC15-0CE3-DFF8A7F22104}"/>
              </a:ext>
            </a:extLst>
          </p:cNvPr>
          <p:cNvSpPr txBox="1"/>
          <p:nvPr/>
        </p:nvSpPr>
        <p:spPr>
          <a:xfrm>
            <a:off x="973904" y="6321343"/>
            <a:ext cx="1106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DBDBDB"/>
                </a:solidFill>
              </a:rPr>
              <a:t>Worldwide and Growing! </a:t>
            </a:r>
            <a:endParaRPr lang="en-IN">
              <a:solidFill>
                <a:srgbClr val="DBDBDB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A39B8F-4BF7-54B4-B9ED-4238ED9EE8FC}"/>
              </a:ext>
            </a:extLst>
          </p:cNvPr>
          <p:cNvSpPr txBox="1"/>
          <p:nvPr/>
        </p:nvSpPr>
        <p:spPr>
          <a:xfrm>
            <a:off x="978527" y="6538394"/>
            <a:ext cx="11060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DBDBDB"/>
                </a:solidFill>
              </a:rPr>
              <a:t>UAE | INDIA | QATAR | UK</a:t>
            </a:r>
            <a:endParaRPr lang="en-IN" sz="1200">
              <a:solidFill>
                <a:srgbClr val="DBDBDB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A6E4B10-3C42-BB73-CD3D-ADB1F78CA897}"/>
              </a:ext>
            </a:extLst>
          </p:cNvPr>
          <p:cNvSpPr>
            <a:spLocks/>
          </p:cNvSpPr>
          <p:nvPr/>
        </p:nvSpPr>
        <p:spPr>
          <a:xfrm>
            <a:off x="973904" y="4965824"/>
            <a:ext cx="2664000" cy="869046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742596B-B5F8-26C2-C04F-BB2E99BF02B2}"/>
              </a:ext>
            </a:extLst>
          </p:cNvPr>
          <p:cNvSpPr>
            <a:spLocks/>
          </p:cNvSpPr>
          <p:nvPr/>
        </p:nvSpPr>
        <p:spPr>
          <a:xfrm>
            <a:off x="3702996" y="4965824"/>
            <a:ext cx="2802358" cy="869046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F823DB1-0266-58F1-83B3-13442D788564}"/>
              </a:ext>
            </a:extLst>
          </p:cNvPr>
          <p:cNvSpPr>
            <a:spLocks/>
          </p:cNvSpPr>
          <p:nvPr/>
        </p:nvSpPr>
        <p:spPr>
          <a:xfrm>
            <a:off x="6574454" y="4964478"/>
            <a:ext cx="2682744" cy="869046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F5E6E2C-8740-4DFD-3391-8CD6FBFF61BF}"/>
              </a:ext>
            </a:extLst>
          </p:cNvPr>
          <p:cNvSpPr>
            <a:spLocks/>
          </p:cNvSpPr>
          <p:nvPr/>
        </p:nvSpPr>
        <p:spPr>
          <a:xfrm>
            <a:off x="9326298" y="4961454"/>
            <a:ext cx="2697904" cy="869046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EE01A0-AE2D-8AE8-0E25-AAE1EE77712A}"/>
              </a:ext>
            </a:extLst>
          </p:cNvPr>
          <p:cNvSpPr txBox="1"/>
          <p:nvPr/>
        </p:nvSpPr>
        <p:spPr>
          <a:xfrm>
            <a:off x="973904" y="5049672"/>
            <a:ext cx="246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BDBDB"/>
                </a:solidFill>
              </a:rPr>
              <a:t>UAE</a:t>
            </a:r>
            <a:endParaRPr lang="en-IN">
              <a:solidFill>
                <a:srgbClr val="DBDBDB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B04B53-FE5F-A621-F918-B48786D44E90}"/>
              </a:ext>
            </a:extLst>
          </p:cNvPr>
          <p:cNvSpPr txBox="1"/>
          <p:nvPr/>
        </p:nvSpPr>
        <p:spPr>
          <a:xfrm>
            <a:off x="1000961" y="5442391"/>
            <a:ext cx="2434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DBDBDB"/>
                </a:solidFill>
              </a:rPr>
              <a:t>Dubai &amp; Abu Dhabi</a:t>
            </a:r>
            <a:endParaRPr lang="en-IN" sz="1200">
              <a:solidFill>
                <a:srgbClr val="DBDBDB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E10B7C-1CC0-62D0-20B5-52F52E7D83B9}"/>
              </a:ext>
            </a:extLst>
          </p:cNvPr>
          <p:cNvSpPr txBox="1"/>
          <p:nvPr/>
        </p:nvSpPr>
        <p:spPr>
          <a:xfrm>
            <a:off x="3820635" y="5106863"/>
            <a:ext cx="246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BDBDB"/>
                </a:solidFill>
              </a:rPr>
              <a:t>QATAR</a:t>
            </a:r>
            <a:endParaRPr lang="en-IN">
              <a:solidFill>
                <a:srgbClr val="DBDBDB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B3B833-C67C-68DC-D190-BA7AB69F2356}"/>
              </a:ext>
            </a:extLst>
          </p:cNvPr>
          <p:cNvSpPr txBox="1"/>
          <p:nvPr/>
        </p:nvSpPr>
        <p:spPr>
          <a:xfrm>
            <a:off x="3847692" y="5499582"/>
            <a:ext cx="2434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DBDBDB"/>
                </a:solidFill>
              </a:rPr>
              <a:t>Al Khaliyadia street, Doha</a:t>
            </a:r>
            <a:endParaRPr lang="en-IN" sz="1200">
              <a:solidFill>
                <a:srgbClr val="DBDBDB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864EDE-E228-DBA8-B72C-FB1D81DF9D71}"/>
              </a:ext>
            </a:extLst>
          </p:cNvPr>
          <p:cNvSpPr txBox="1"/>
          <p:nvPr/>
        </p:nvSpPr>
        <p:spPr>
          <a:xfrm>
            <a:off x="6726472" y="5102213"/>
            <a:ext cx="246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BDBDB"/>
                </a:solidFill>
              </a:rPr>
              <a:t>INDIA</a:t>
            </a:r>
            <a:endParaRPr lang="en-IN">
              <a:solidFill>
                <a:srgbClr val="DBDBDB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8CB11E-46C6-6D81-219B-B95F2F5DF7BF}"/>
              </a:ext>
            </a:extLst>
          </p:cNvPr>
          <p:cNvSpPr txBox="1"/>
          <p:nvPr/>
        </p:nvSpPr>
        <p:spPr>
          <a:xfrm>
            <a:off x="6753529" y="5494932"/>
            <a:ext cx="2434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DBDBDB"/>
                </a:solidFill>
              </a:rPr>
              <a:t>Kochi &amp; Bengaluru</a:t>
            </a:r>
            <a:endParaRPr lang="en-IN" sz="1200">
              <a:solidFill>
                <a:srgbClr val="DBDBDB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2120AF6-553E-93F1-036D-34A8E755685E}"/>
              </a:ext>
            </a:extLst>
          </p:cNvPr>
          <p:cNvSpPr txBox="1"/>
          <p:nvPr/>
        </p:nvSpPr>
        <p:spPr>
          <a:xfrm>
            <a:off x="9581788" y="5111534"/>
            <a:ext cx="246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BDBDB"/>
                </a:solidFill>
              </a:rPr>
              <a:t>UK</a:t>
            </a:r>
            <a:endParaRPr lang="en-IN">
              <a:solidFill>
                <a:srgbClr val="DBDBDB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8ACECCC-826B-5C24-28F1-70F570B3B866}"/>
              </a:ext>
            </a:extLst>
          </p:cNvPr>
          <p:cNvSpPr txBox="1"/>
          <p:nvPr/>
        </p:nvSpPr>
        <p:spPr>
          <a:xfrm>
            <a:off x="9608845" y="5504253"/>
            <a:ext cx="2434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DBDBDB"/>
                </a:solidFill>
              </a:rPr>
              <a:t>Whitechapel, London</a:t>
            </a:r>
            <a:endParaRPr lang="en-IN" sz="1200">
              <a:solidFill>
                <a:srgbClr val="DBDBDB"/>
              </a:solidFill>
            </a:endParaRPr>
          </a:p>
        </p:txBody>
      </p:sp>
      <p:pic>
        <p:nvPicPr>
          <p:cNvPr id="15" name="Picture 14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C5EC50F9-05BE-D883-B75C-3EA64B0C67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31" y="5935684"/>
            <a:ext cx="469341" cy="469341"/>
          </a:xfrm>
          <a:prstGeom prst="rect">
            <a:avLst/>
          </a:prstGeom>
        </p:spPr>
      </p:pic>
      <p:pic>
        <p:nvPicPr>
          <p:cNvPr id="13" name="Picture 12" descr="A picture containing light, silhouette&#10;&#10;Description automatically generated">
            <a:extLst>
              <a:ext uri="{FF2B5EF4-FFF2-40B4-BE49-F238E27FC236}">
                <a16:creationId xmlns:a16="http://schemas.microsoft.com/office/drawing/2014/main" id="{7E8FACDE-66B8-56C3-B8C8-4889E1F14D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526" y="5033122"/>
            <a:ext cx="765290" cy="7652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45EC7A8-CD52-39EC-26B8-114B816368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686" y="4974671"/>
            <a:ext cx="1051370" cy="816233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FAD9B758-0F7B-7DF3-3A35-64AB3C8678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51" y="5029747"/>
            <a:ext cx="758163" cy="742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5E3F91-7C9E-8C13-0787-EDEE4B0529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627" y="4983364"/>
            <a:ext cx="831273" cy="8312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DA00D5-BDF6-0DC3-B9D8-30792984AA78}"/>
              </a:ext>
            </a:extLst>
          </p:cNvPr>
          <p:cNvSpPr txBox="1"/>
          <p:nvPr/>
        </p:nvSpPr>
        <p:spPr>
          <a:xfrm>
            <a:off x="1011392" y="1614690"/>
            <a:ext cx="23102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BDBDB"/>
                </a:solidFill>
              </a:rPr>
              <a:t>Employee ID</a:t>
            </a:r>
          </a:p>
          <a:p>
            <a:pPr algn="ctr"/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Employee Name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Employee DOB(Age)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Employee Education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Employee</a:t>
            </a:r>
            <a:r>
              <a:rPr lang="en-US" sz="1200" b="1">
                <a:solidFill>
                  <a:srgbClr val="DBDBDB"/>
                </a:solidFill>
              </a:rPr>
              <a:t> </a:t>
            </a:r>
            <a:r>
              <a:rPr lang="en-US" sz="1600" b="1">
                <a:solidFill>
                  <a:srgbClr val="DBDBDB"/>
                </a:solidFill>
              </a:rPr>
              <a:t>department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Employee Designation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IN" sz="1600" b="1">
                <a:solidFill>
                  <a:srgbClr val="DBDBDB"/>
                </a:solidFill>
              </a:rPr>
              <a:t>Employee </a:t>
            </a:r>
            <a:r>
              <a:rPr lang="en-US" sz="1600" b="1">
                <a:solidFill>
                  <a:srgbClr val="DBDBDB"/>
                </a:solidFill>
              </a:rPr>
              <a:t>Contract Type</a:t>
            </a:r>
            <a:endParaRPr lang="en-IN" sz="1600" b="1">
              <a:solidFill>
                <a:srgbClr val="DBDBDB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B593917-A13E-0353-9B5B-F75DF1065503}"/>
              </a:ext>
            </a:extLst>
          </p:cNvPr>
          <p:cNvSpPr txBox="1"/>
          <p:nvPr/>
        </p:nvSpPr>
        <p:spPr>
          <a:xfrm>
            <a:off x="5160453" y="1644134"/>
            <a:ext cx="346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NON - WORKING</a:t>
            </a:r>
            <a:endParaRPr lang="en-IN">
              <a:solidFill>
                <a:srgbClr val="FF000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11145B0-5BB0-32AA-221B-6134CB8D0225}"/>
              </a:ext>
            </a:extLst>
          </p:cNvPr>
          <p:cNvSpPr txBox="1"/>
          <p:nvPr/>
        </p:nvSpPr>
        <p:spPr>
          <a:xfrm>
            <a:off x="5227129" y="2138023"/>
            <a:ext cx="17500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BDBDB"/>
                </a:solidFill>
              </a:rPr>
              <a:t>Joining Date</a:t>
            </a:r>
          </a:p>
          <a:p>
            <a:r>
              <a:rPr lang="en-US" sz="1600" b="1">
                <a:solidFill>
                  <a:srgbClr val="DBDBDB"/>
                </a:solidFill>
              </a:rPr>
              <a:t>Last working day</a:t>
            </a:r>
          </a:p>
          <a:p>
            <a:r>
              <a:rPr lang="en-US" sz="1600" b="1">
                <a:solidFill>
                  <a:srgbClr val="DBDBDB"/>
                </a:solidFill>
              </a:rPr>
              <a:t>Job Tenure</a:t>
            </a:r>
          </a:p>
          <a:p>
            <a:r>
              <a:rPr lang="en-US" sz="1600" b="1">
                <a:solidFill>
                  <a:srgbClr val="DBDBDB"/>
                </a:solidFill>
              </a:rPr>
              <a:t>Reason for leaving</a:t>
            </a:r>
          </a:p>
          <a:p>
            <a:endParaRPr lang="en-US" sz="1200" b="1">
              <a:solidFill>
                <a:srgbClr val="DBDBDB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AB7DCC2-0A4C-CC7A-65F8-CCC0F7FF7E74}"/>
              </a:ext>
            </a:extLst>
          </p:cNvPr>
          <p:cNvSpPr txBox="1"/>
          <p:nvPr/>
        </p:nvSpPr>
        <p:spPr>
          <a:xfrm>
            <a:off x="3119263" y="1622696"/>
            <a:ext cx="192898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BDBDB"/>
                </a:solidFill>
              </a:rPr>
              <a:t>: BNX 171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: Vipin Varghese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: 22-02-1995 (27)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:  B-Tech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: Delivery Team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: Business Analyst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: Permanent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F25FC2-E80F-FA87-B496-112C66A5462F}"/>
              </a:ext>
            </a:extLst>
          </p:cNvPr>
          <p:cNvSpPr txBox="1"/>
          <p:nvPr/>
        </p:nvSpPr>
        <p:spPr>
          <a:xfrm>
            <a:off x="6904576" y="2126999"/>
            <a:ext cx="14710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BDBDB"/>
                </a:solidFill>
              </a:rPr>
              <a:t>: 25 - 05 - 2020</a:t>
            </a:r>
          </a:p>
          <a:p>
            <a:r>
              <a:rPr lang="en-US" sz="1600" b="1">
                <a:solidFill>
                  <a:srgbClr val="DBDBDB"/>
                </a:solidFill>
              </a:rPr>
              <a:t>: 24 - 05 -  2022</a:t>
            </a:r>
          </a:p>
          <a:p>
            <a:r>
              <a:rPr lang="en-US" sz="1600" b="1">
                <a:solidFill>
                  <a:srgbClr val="DBDBDB"/>
                </a:solidFill>
              </a:rPr>
              <a:t>: 2 Years</a:t>
            </a:r>
          </a:p>
          <a:p>
            <a:r>
              <a:rPr lang="en-US" sz="1600" b="1">
                <a:solidFill>
                  <a:srgbClr val="DBDBDB"/>
                </a:solidFill>
              </a:rPr>
              <a:t>: Better offer.</a:t>
            </a:r>
          </a:p>
        </p:txBody>
      </p:sp>
      <p:sp>
        <p:nvSpPr>
          <p:cNvPr id="65" name="Star: 5 Points 64">
            <a:extLst>
              <a:ext uri="{FF2B5EF4-FFF2-40B4-BE49-F238E27FC236}">
                <a16:creationId xmlns:a16="http://schemas.microsoft.com/office/drawing/2014/main" id="{968F60FB-AF97-27E9-80E1-F1E05B04537C}"/>
              </a:ext>
            </a:extLst>
          </p:cNvPr>
          <p:cNvSpPr>
            <a:spLocks/>
          </p:cNvSpPr>
          <p:nvPr/>
        </p:nvSpPr>
        <p:spPr>
          <a:xfrm>
            <a:off x="6205679" y="4141956"/>
            <a:ext cx="447195" cy="422424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Star: 5 Points 65">
            <a:extLst>
              <a:ext uri="{FF2B5EF4-FFF2-40B4-BE49-F238E27FC236}">
                <a16:creationId xmlns:a16="http://schemas.microsoft.com/office/drawing/2014/main" id="{266785CB-C101-0939-E039-B0A2228D1B1B}"/>
              </a:ext>
            </a:extLst>
          </p:cNvPr>
          <p:cNvSpPr>
            <a:spLocks/>
          </p:cNvSpPr>
          <p:nvPr/>
        </p:nvSpPr>
        <p:spPr>
          <a:xfrm>
            <a:off x="6643251" y="4135789"/>
            <a:ext cx="447195" cy="422424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Star: 5 Points 66">
            <a:extLst>
              <a:ext uri="{FF2B5EF4-FFF2-40B4-BE49-F238E27FC236}">
                <a16:creationId xmlns:a16="http://schemas.microsoft.com/office/drawing/2014/main" id="{A3C492BA-255E-0745-01F8-DCC6896D0206}"/>
              </a:ext>
            </a:extLst>
          </p:cNvPr>
          <p:cNvSpPr>
            <a:spLocks/>
          </p:cNvSpPr>
          <p:nvPr/>
        </p:nvSpPr>
        <p:spPr>
          <a:xfrm>
            <a:off x="7080440" y="4133057"/>
            <a:ext cx="447195" cy="422424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Star: 5 Points 67">
            <a:extLst>
              <a:ext uri="{FF2B5EF4-FFF2-40B4-BE49-F238E27FC236}">
                <a16:creationId xmlns:a16="http://schemas.microsoft.com/office/drawing/2014/main" id="{35AE8F41-F35D-C2FF-FC1F-8C7F0567A94A}"/>
              </a:ext>
            </a:extLst>
          </p:cNvPr>
          <p:cNvSpPr>
            <a:spLocks/>
          </p:cNvSpPr>
          <p:nvPr/>
        </p:nvSpPr>
        <p:spPr>
          <a:xfrm>
            <a:off x="7508872" y="4137343"/>
            <a:ext cx="447195" cy="422424"/>
          </a:xfrm>
          <a:prstGeom prst="star5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Star: 5 Points 68">
            <a:extLst>
              <a:ext uri="{FF2B5EF4-FFF2-40B4-BE49-F238E27FC236}">
                <a16:creationId xmlns:a16="http://schemas.microsoft.com/office/drawing/2014/main" id="{F124A6A1-1BB6-50C8-8CFE-63715B674665}"/>
              </a:ext>
            </a:extLst>
          </p:cNvPr>
          <p:cNvSpPr>
            <a:spLocks/>
          </p:cNvSpPr>
          <p:nvPr/>
        </p:nvSpPr>
        <p:spPr>
          <a:xfrm>
            <a:off x="7953855" y="4130538"/>
            <a:ext cx="447195" cy="422424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0" name="Picture 69" descr="Shape&#10;&#10;Description automatically generated with low confidence">
            <a:extLst>
              <a:ext uri="{FF2B5EF4-FFF2-40B4-BE49-F238E27FC236}">
                <a16:creationId xmlns:a16="http://schemas.microsoft.com/office/drawing/2014/main" id="{CDF9B225-1E75-6A7A-5033-FF9756093708}"/>
              </a:ext>
            </a:extLst>
          </p:cNvPr>
          <p:cNvPicPr>
            <a:picLocks noChangeAspect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1" y="587450"/>
            <a:ext cx="512907" cy="579826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1F392FA6-69E8-AC63-99E9-67E8419C2D33}"/>
              </a:ext>
            </a:extLst>
          </p:cNvPr>
          <p:cNvSpPr txBox="1">
            <a:spLocks/>
          </p:cNvSpPr>
          <p:nvPr/>
        </p:nvSpPr>
        <p:spPr>
          <a:xfrm>
            <a:off x="5079159" y="3959665"/>
            <a:ext cx="122549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rgbClr val="DBDBDB"/>
                </a:solidFill>
              </a:rPr>
              <a:t>3.0</a:t>
            </a:r>
            <a:endParaRPr lang="en-IN" sz="4800" b="1">
              <a:solidFill>
                <a:srgbClr val="DBDBDB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5ABBD3-A80B-4639-8581-FBC3302E600A}"/>
              </a:ext>
            </a:extLst>
          </p:cNvPr>
          <p:cNvSpPr txBox="1">
            <a:spLocks/>
          </p:cNvSpPr>
          <p:nvPr/>
        </p:nvSpPr>
        <p:spPr>
          <a:xfrm>
            <a:off x="5150929" y="3524906"/>
            <a:ext cx="3450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Manager Rating</a:t>
            </a:r>
          </a:p>
        </p:txBody>
      </p:sp>
      <p:pic>
        <p:nvPicPr>
          <p:cNvPr id="61" name="Picture 60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CD9ADF-D04A-8595-B37D-28849F19B4DC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860" y="766282"/>
            <a:ext cx="587430" cy="699263"/>
          </a:xfrm>
          <a:prstGeom prst="rect">
            <a:avLst/>
          </a:prstGeom>
          <a:effectLst/>
        </p:spPr>
      </p:pic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609A2710-9B97-108F-C1B4-4238A0E7B1F8}"/>
              </a:ext>
            </a:extLst>
          </p:cNvPr>
          <p:cNvSpPr>
            <a:spLocks/>
          </p:cNvSpPr>
          <p:nvPr/>
        </p:nvSpPr>
        <p:spPr>
          <a:xfrm>
            <a:off x="8703753" y="1622722"/>
            <a:ext cx="3339662" cy="3240135"/>
          </a:xfrm>
          <a:prstGeom prst="roundRect">
            <a:avLst>
              <a:gd name="adj" fmla="val 1852"/>
            </a:avLst>
          </a:prstGeom>
          <a:solidFill>
            <a:srgbClr val="335574">
              <a:alpha val="6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</a:t>
            </a:r>
            <a:endParaRPr lang="en-IN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C50C4577-7C86-9CEF-E3DB-8DDBF8A2DE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774" y="980683"/>
            <a:ext cx="356260" cy="356260"/>
          </a:xfrm>
          <a:prstGeom prst="rect">
            <a:avLst/>
          </a:prstGeom>
        </p:spPr>
      </p:pic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866C3094-1D68-9CA2-603B-BA08660C93A2}"/>
              </a:ext>
            </a:extLst>
          </p:cNvPr>
          <p:cNvGraphicFramePr>
            <a:graphicFrameLocks noGrp="1"/>
          </p:cNvGraphicFramePr>
          <p:nvPr/>
        </p:nvGraphicFramePr>
        <p:xfrm>
          <a:off x="8903854" y="2392219"/>
          <a:ext cx="3008264" cy="2380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9752">
                  <a:extLst>
                    <a:ext uri="{9D8B030D-6E8A-4147-A177-3AD203B41FA5}">
                      <a16:colId xmlns:a16="http://schemas.microsoft.com/office/drawing/2014/main" val="458668149"/>
                    </a:ext>
                  </a:extLst>
                </a:gridCol>
                <a:gridCol w="429752">
                  <a:extLst>
                    <a:ext uri="{9D8B030D-6E8A-4147-A177-3AD203B41FA5}">
                      <a16:colId xmlns:a16="http://schemas.microsoft.com/office/drawing/2014/main" val="396884503"/>
                    </a:ext>
                  </a:extLst>
                </a:gridCol>
                <a:gridCol w="429752">
                  <a:extLst>
                    <a:ext uri="{9D8B030D-6E8A-4147-A177-3AD203B41FA5}">
                      <a16:colId xmlns:a16="http://schemas.microsoft.com/office/drawing/2014/main" val="2817477117"/>
                    </a:ext>
                  </a:extLst>
                </a:gridCol>
                <a:gridCol w="429752">
                  <a:extLst>
                    <a:ext uri="{9D8B030D-6E8A-4147-A177-3AD203B41FA5}">
                      <a16:colId xmlns:a16="http://schemas.microsoft.com/office/drawing/2014/main" val="2826888430"/>
                    </a:ext>
                  </a:extLst>
                </a:gridCol>
                <a:gridCol w="429752">
                  <a:extLst>
                    <a:ext uri="{9D8B030D-6E8A-4147-A177-3AD203B41FA5}">
                      <a16:colId xmlns:a16="http://schemas.microsoft.com/office/drawing/2014/main" val="2311573487"/>
                    </a:ext>
                  </a:extLst>
                </a:gridCol>
                <a:gridCol w="429752">
                  <a:extLst>
                    <a:ext uri="{9D8B030D-6E8A-4147-A177-3AD203B41FA5}">
                      <a16:colId xmlns:a16="http://schemas.microsoft.com/office/drawing/2014/main" val="1749165428"/>
                    </a:ext>
                  </a:extLst>
                </a:gridCol>
                <a:gridCol w="429752">
                  <a:extLst>
                    <a:ext uri="{9D8B030D-6E8A-4147-A177-3AD203B41FA5}">
                      <a16:colId xmlns:a16="http://schemas.microsoft.com/office/drawing/2014/main" val="168161757"/>
                    </a:ext>
                  </a:extLst>
                </a:gridCol>
              </a:tblGrid>
              <a:tr h="541694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75563"/>
                  </a:ext>
                </a:extLst>
              </a:tr>
              <a:tr h="613052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sng"/>
                        <a:t>11</a:t>
                      </a:r>
                      <a:endParaRPr lang="en-IN" u="sng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12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13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14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038967"/>
                  </a:ext>
                </a:extLst>
              </a:tr>
              <a:tr h="613052">
                <a:tc>
                  <a:txBody>
                    <a:bodyPr/>
                    <a:lstStyle/>
                    <a:p>
                      <a:r>
                        <a:rPr lang="en-US"/>
                        <a:t>15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sng"/>
                        <a:t>17</a:t>
                      </a:r>
                      <a:endParaRPr lang="en-IN" u="sng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18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19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21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811042"/>
                  </a:ext>
                </a:extLst>
              </a:tr>
              <a:tr h="613052">
                <a:tc>
                  <a:txBody>
                    <a:bodyPr/>
                    <a:lstStyle/>
                    <a:p>
                      <a:r>
                        <a:rPr lang="en-US"/>
                        <a:t>22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23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24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25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26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27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28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91678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EC53276-DE90-4A87-FC03-AE1C619D4A9D}"/>
              </a:ext>
            </a:extLst>
          </p:cNvPr>
          <p:cNvSpPr txBox="1"/>
          <p:nvPr/>
        </p:nvSpPr>
        <p:spPr>
          <a:xfrm>
            <a:off x="8684703" y="1636276"/>
            <a:ext cx="334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Leave Calendar</a:t>
            </a:r>
            <a:r>
              <a:rPr lang="en-US">
                <a:solidFill>
                  <a:srgbClr val="92D050"/>
                </a:solidFill>
              </a:rPr>
              <a:t> </a:t>
            </a:r>
            <a:endParaRPr lang="en-IN">
              <a:solidFill>
                <a:srgbClr val="92D050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C3615B16-60B0-1BDF-84E8-1523ED554063}"/>
              </a:ext>
            </a:extLst>
          </p:cNvPr>
          <p:cNvSpPr>
            <a:spLocks/>
          </p:cNvSpPr>
          <p:nvPr/>
        </p:nvSpPr>
        <p:spPr>
          <a:xfrm>
            <a:off x="5140809" y="658629"/>
            <a:ext cx="3488840" cy="869046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557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529</Words>
  <Application>Microsoft Office PowerPoint</Application>
  <PresentationFormat>Widescreen</PresentationFormat>
  <Paragraphs>310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Amasis MT Pro Medium</vt:lpstr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Paulsy Pauly</dc:creator>
  <cp:lastModifiedBy>Vipin Vargheese</cp:lastModifiedBy>
  <cp:revision>1</cp:revision>
  <dcterms:created xsi:type="dcterms:W3CDTF">2022-05-17T11:15:38Z</dcterms:created>
  <dcterms:modified xsi:type="dcterms:W3CDTF">2022-06-01T07:49:35Z</dcterms:modified>
</cp:coreProperties>
</file>